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5" r:id="rId5"/>
    <p:sldId id="259" r:id="rId6"/>
    <p:sldId id="277" r:id="rId7"/>
    <p:sldId id="263" r:id="rId8"/>
    <p:sldId id="274" r:id="rId9"/>
    <p:sldId id="278" r:id="rId10"/>
    <p:sldId id="271"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639" autoAdjust="0"/>
  </p:normalViewPr>
  <p:slideViewPr>
    <p:cSldViewPr snapToGrid="0" showGuides="1">
      <p:cViewPr varScale="1">
        <p:scale>
          <a:sx n="64" d="100"/>
          <a:sy n="64" d="100"/>
        </p:scale>
        <p:origin x="-87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0F57B6-9022-4F3F-B45F-BB24C8158021}"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ru-RU"/>
        </a:p>
      </dgm:t>
    </dgm:pt>
    <dgm:pt modelId="{939867D6-1A16-484C-AC64-BABA9D05A46D}">
      <dgm:prSet phldrT="[Текст]" phldr="1"/>
      <dgm:spPr/>
      <dgm:t>
        <a:bodyPr/>
        <a:lstStyle/>
        <a:p>
          <a:endParaRPr lang="ru-RU" dirty="0"/>
        </a:p>
      </dgm:t>
    </dgm:pt>
    <dgm:pt modelId="{79EF9C34-8EC6-40D6-8D15-4E816ED79878}" type="parTrans" cxnId="{6FF953A5-A2B8-4E30-9910-D5AF9203CF57}">
      <dgm:prSet/>
      <dgm:spPr/>
      <dgm:t>
        <a:bodyPr/>
        <a:lstStyle/>
        <a:p>
          <a:endParaRPr lang="ru-RU"/>
        </a:p>
      </dgm:t>
    </dgm:pt>
    <dgm:pt modelId="{522DEC49-E084-485B-A754-FB8A3EA64C07}" type="sibTrans" cxnId="{6FF953A5-A2B8-4E30-9910-D5AF9203CF57}">
      <dgm:prSet/>
      <dgm:spPr/>
      <dgm:t>
        <a:bodyPr/>
        <a:lstStyle/>
        <a:p>
          <a:endParaRPr lang="ru-RU"/>
        </a:p>
      </dgm:t>
    </dgm:pt>
    <dgm:pt modelId="{C3674D77-C5C8-44D5-9056-747B9E36A784}">
      <dgm:prSet phldrT="[Текст]">
        <dgm:style>
          <a:lnRef idx="1">
            <a:schemeClr val="accent4"/>
          </a:lnRef>
          <a:fillRef idx="2">
            <a:schemeClr val="accent4"/>
          </a:fillRef>
          <a:effectRef idx="1">
            <a:schemeClr val="accent4"/>
          </a:effectRef>
          <a:fontRef idx="minor">
            <a:schemeClr val="dk1"/>
          </a:fontRef>
        </dgm:style>
      </dgm:prSet>
      <dgm:spPr/>
      <dgm:t>
        <a:bodyPr/>
        <a:lstStyle/>
        <a:p>
          <a:r>
            <a:rPr lang="ru-RU" b="1" dirty="0" smtClean="0">
              <a:latin typeface="Times New Roman" pitchFamily="18" charset="0"/>
              <a:cs typeface="Times New Roman" pitchFamily="18" charset="0"/>
            </a:rPr>
            <a:t>психологиялық-педагогикалық қолдау көрсетудің жергілікті нормативтік негізін құру;</a:t>
          </a:r>
          <a:endParaRPr lang="ru-RU" b="1" dirty="0">
            <a:latin typeface="Times New Roman" pitchFamily="18" charset="0"/>
            <a:cs typeface="Times New Roman" pitchFamily="18" charset="0"/>
          </a:endParaRPr>
        </a:p>
      </dgm:t>
    </dgm:pt>
    <dgm:pt modelId="{D08DC356-9BD6-4C70-9A92-380E60241A22}" type="parTrans" cxnId="{70192C71-9225-4B3B-BDF7-BFC7CAEAE4FC}">
      <dgm:prSet/>
      <dgm:spPr/>
      <dgm:t>
        <a:bodyPr/>
        <a:lstStyle/>
        <a:p>
          <a:endParaRPr lang="ru-RU"/>
        </a:p>
      </dgm:t>
    </dgm:pt>
    <dgm:pt modelId="{BA4AAD45-6323-4646-B78D-7CC4425E8BFF}" type="sibTrans" cxnId="{70192C71-9225-4B3B-BDF7-BFC7CAEAE4FC}">
      <dgm:prSet/>
      <dgm:spPr/>
      <dgm:t>
        <a:bodyPr/>
        <a:lstStyle/>
        <a:p>
          <a:endParaRPr lang="ru-RU"/>
        </a:p>
      </dgm:t>
    </dgm:pt>
    <dgm:pt modelId="{D82EEE07-D138-48AD-BC3C-30B62F1B79E6}">
      <dgm:prSet phldrT="[Текст]" phldr="1"/>
      <dgm:spPr/>
      <dgm:t>
        <a:bodyPr/>
        <a:lstStyle/>
        <a:p>
          <a:endParaRPr lang="ru-RU" dirty="0"/>
        </a:p>
      </dgm:t>
    </dgm:pt>
    <dgm:pt modelId="{C9F046A6-2053-4BBC-B2B4-AB9826C9C2DC}" type="parTrans" cxnId="{45BFE7D3-5C52-4127-83C2-F702CAD9AFC3}">
      <dgm:prSet/>
      <dgm:spPr/>
      <dgm:t>
        <a:bodyPr/>
        <a:lstStyle/>
        <a:p>
          <a:endParaRPr lang="ru-RU"/>
        </a:p>
      </dgm:t>
    </dgm:pt>
    <dgm:pt modelId="{56300398-DEF9-4131-8EFB-B1FAB7BBC032}" type="sibTrans" cxnId="{45BFE7D3-5C52-4127-83C2-F702CAD9AFC3}">
      <dgm:prSet/>
      <dgm:spPr/>
      <dgm:t>
        <a:bodyPr/>
        <a:lstStyle/>
        <a:p>
          <a:endParaRPr lang="ru-RU"/>
        </a:p>
      </dgm:t>
    </dgm:pt>
    <dgm:pt modelId="{522A3513-4243-4E9C-8F31-3CF4FA0C3AC1}">
      <dgm:prSet phldrT="[Текст]">
        <dgm:style>
          <a:lnRef idx="1">
            <a:schemeClr val="accent2"/>
          </a:lnRef>
          <a:fillRef idx="2">
            <a:schemeClr val="accent2"/>
          </a:fillRef>
          <a:effectRef idx="1">
            <a:schemeClr val="accent2"/>
          </a:effectRef>
          <a:fontRef idx="minor">
            <a:schemeClr val="dk1"/>
          </a:fontRef>
        </dgm:style>
      </dgm:prSet>
      <dgm:spPr/>
      <dgm:t>
        <a:bodyPr/>
        <a:lstStyle/>
        <a:p>
          <a:r>
            <a:rPr lang="ru-RU" b="1" dirty="0" smtClean="0">
              <a:latin typeface="Times New Roman" pitchFamily="18" charset="0"/>
              <a:cs typeface="Times New Roman" pitchFamily="18" charset="0"/>
            </a:rPr>
            <a:t>білім беру процесіне қатысушылардың қызметін анықтау;</a:t>
          </a:r>
          <a:endParaRPr lang="ru-RU" b="1" dirty="0">
            <a:latin typeface="Times New Roman" pitchFamily="18" charset="0"/>
            <a:cs typeface="Times New Roman" pitchFamily="18" charset="0"/>
          </a:endParaRPr>
        </a:p>
      </dgm:t>
    </dgm:pt>
    <dgm:pt modelId="{7FA1310E-993A-4CFF-9E3A-6E6EBA1C227C}" type="parTrans" cxnId="{70B7A2B9-7981-46AC-A831-1E9FBBF0C3C7}">
      <dgm:prSet/>
      <dgm:spPr/>
      <dgm:t>
        <a:bodyPr/>
        <a:lstStyle/>
        <a:p>
          <a:endParaRPr lang="ru-RU"/>
        </a:p>
      </dgm:t>
    </dgm:pt>
    <dgm:pt modelId="{A91BE0F8-6881-40E3-93E2-17D917EB05CB}" type="sibTrans" cxnId="{70B7A2B9-7981-46AC-A831-1E9FBBF0C3C7}">
      <dgm:prSet/>
      <dgm:spPr/>
      <dgm:t>
        <a:bodyPr/>
        <a:lstStyle/>
        <a:p>
          <a:endParaRPr lang="ru-RU"/>
        </a:p>
      </dgm:t>
    </dgm:pt>
    <dgm:pt modelId="{B82A3BE7-0CC0-4403-ACFF-999C20F088A3}">
      <dgm:prSet phldrT="[Текст]" phldr="1"/>
      <dgm:spPr/>
      <dgm:t>
        <a:bodyPr/>
        <a:lstStyle/>
        <a:p>
          <a:endParaRPr lang="ru-RU" dirty="0"/>
        </a:p>
      </dgm:t>
    </dgm:pt>
    <dgm:pt modelId="{7BD707AE-A498-4530-B2B7-3B90C3602163}" type="parTrans" cxnId="{6659588A-953D-42AE-A578-E24421F4738E}">
      <dgm:prSet/>
      <dgm:spPr/>
      <dgm:t>
        <a:bodyPr/>
        <a:lstStyle/>
        <a:p>
          <a:endParaRPr lang="ru-RU"/>
        </a:p>
      </dgm:t>
    </dgm:pt>
    <dgm:pt modelId="{99D5FC60-BD03-460C-A1DA-B7D1771B0F2D}" type="sibTrans" cxnId="{6659588A-953D-42AE-A578-E24421F4738E}">
      <dgm:prSet/>
      <dgm:spPr/>
      <dgm:t>
        <a:bodyPr/>
        <a:lstStyle/>
        <a:p>
          <a:endParaRPr lang="ru-RU"/>
        </a:p>
      </dgm:t>
    </dgm:pt>
    <dgm:pt modelId="{F9604B22-E433-49FC-8755-C8A4C6AD4DEB}">
      <dgm:prSet phldrT="[Текст]">
        <dgm:style>
          <a:lnRef idx="1">
            <a:schemeClr val="accent4"/>
          </a:lnRef>
          <a:fillRef idx="2">
            <a:schemeClr val="accent4"/>
          </a:fillRef>
          <a:effectRef idx="1">
            <a:schemeClr val="accent4"/>
          </a:effectRef>
          <a:fontRef idx="minor">
            <a:schemeClr val="dk1"/>
          </a:fontRef>
        </dgm:style>
      </dgm:prSet>
      <dgm:spPr/>
      <dgm:t>
        <a:bodyPr/>
        <a:lstStyle/>
        <a:p>
          <a:r>
            <a:rPr lang="ru-RU" b="1" dirty="0" smtClean="0">
              <a:latin typeface="Times New Roman" pitchFamily="18" charset="0"/>
              <a:cs typeface="Times New Roman" pitchFamily="18" charset="0"/>
            </a:rPr>
            <a:t>мектептің ағымдық жағдайын талдау және бағалау;</a:t>
          </a:r>
          <a:endParaRPr lang="ru-RU" b="1" dirty="0">
            <a:latin typeface="Times New Roman" pitchFamily="18" charset="0"/>
            <a:cs typeface="Times New Roman" pitchFamily="18" charset="0"/>
          </a:endParaRPr>
        </a:p>
      </dgm:t>
    </dgm:pt>
    <dgm:pt modelId="{5C9476A4-FA92-4D72-8ED0-F97CFCD2A259}" type="parTrans" cxnId="{5463E01E-D858-4311-879B-98297C89613E}">
      <dgm:prSet/>
      <dgm:spPr/>
      <dgm:t>
        <a:bodyPr/>
        <a:lstStyle/>
        <a:p>
          <a:endParaRPr lang="ru-RU"/>
        </a:p>
      </dgm:t>
    </dgm:pt>
    <dgm:pt modelId="{A4C80969-0E9C-46C9-8C36-AB6AB09574A8}" type="sibTrans" cxnId="{5463E01E-D858-4311-879B-98297C89613E}">
      <dgm:prSet/>
      <dgm:spPr/>
      <dgm:t>
        <a:bodyPr/>
        <a:lstStyle/>
        <a:p>
          <a:endParaRPr lang="ru-RU"/>
        </a:p>
      </dgm:t>
    </dgm:pt>
    <dgm:pt modelId="{BF638694-7FA5-40DB-8C2E-3DC049EE600A}">
      <dgm:prSet/>
      <dgm:spPr/>
      <dgm:t>
        <a:bodyPr/>
        <a:lstStyle/>
        <a:p>
          <a:endParaRPr lang="ru-RU" dirty="0"/>
        </a:p>
      </dgm:t>
    </dgm:pt>
    <dgm:pt modelId="{E5F85F0B-C82E-4426-BB39-3B0D494B1D3F}" type="parTrans" cxnId="{EBD001BA-D8FF-4610-B6AF-05C15D08F6EC}">
      <dgm:prSet/>
      <dgm:spPr/>
      <dgm:t>
        <a:bodyPr/>
        <a:lstStyle/>
        <a:p>
          <a:endParaRPr lang="ru-RU"/>
        </a:p>
      </dgm:t>
    </dgm:pt>
    <dgm:pt modelId="{1A25C137-BFF3-4F28-A747-BC0885BD64FB}" type="sibTrans" cxnId="{EBD001BA-D8FF-4610-B6AF-05C15D08F6EC}">
      <dgm:prSet/>
      <dgm:spPr/>
      <dgm:t>
        <a:bodyPr/>
        <a:lstStyle/>
        <a:p>
          <a:endParaRPr lang="ru-RU"/>
        </a:p>
      </dgm:t>
    </dgm:pt>
    <dgm:pt modelId="{2E2DED7E-8B92-4535-89ED-636195CBD4F1}">
      <dgm:prSet>
        <dgm:style>
          <a:lnRef idx="1">
            <a:schemeClr val="accent2"/>
          </a:lnRef>
          <a:fillRef idx="2">
            <a:schemeClr val="accent2"/>
          </a:fillRef>
          <a:effectRef idx="1">
            <a:schemeClr val="accent2"/>
          </a:effectRef>
          <a:fontRef idx="minor">
            <a:schemeClr val="dk1"/>
          </a:fontRef>
        </dgm:style>
      </dgm:prSet>
      <dgm:spPr/>
      <dgm:t>
        <a:bodyPr/>
        <a:lstStyle/>
        <a:p>
          <a:r>
            <a:rPr lang="ru-RU" b="1" dirty="0" smtClean="0">
              <a:latin typeface="Times New Roman" pitchFamily="18" charset="0"/>
              <a:cs typeface="Times New Roman" pitchFamily="18" charset="0"/>
            </a:rPr>
            <a:t>мектептің педагогикалық ұжымын кәсіби дайындау;</a:t>
          </a:r>
          <a:endParaRPr lang="ru-RU" b="1" dirty="0">
            <a:latin typeface="Times New Roman" pitchFamily="18" charset="0"/>
            <a:cs typeface="Times New Roman" pitchFamily="18" charset="0"/>
          </a:endParaRPr>
        </a:p>
      </dgm:t>
    </dgm:pt>
    <dgm:pt modelId="{39D94CBC-C612-4D37-B083-3DAA45C4FE36}" type="parTrans" cxnId="{1C398B6A-BDC8-4488-89C5-0CC42B71EE54}">
      <dgm:prSet/>
      <dgm:spPr/>
      <dgm:t>
        <a:bodyPr/>
        <a:lstStyle/>
        <a:p>
          <a:endParaRPr lang="ru-RU"/>
        </a:p>
      </dgm:t>
    </dgm:pt>
    <dgm:pt modelId="{EF1886D1-AD63-4321-B261-EAE6432DB109}" type="sibTrans" cxnId="{1C398B6A-BDC8-4488-89C5-0CC42B71EE54}">
      <dgm:prSet/>
      <dgm:spPr/>
      <dgm:t>
        <a:bodyPr/>
        <a:lstStyle/>
        <a:p>
          <a:endParaRPr lang="ru-RU"/>
        </a:p>
      </dgm:t>
    </dgm:pt>
    <dgm:pt modelId="{9DEB4481-16F3-463F-980D-0456668C0C1E}">
      <dgm:prSet/>
      <dgm:spPr/>
      <dgm:t>
        <a:bodyPr/>
        <a:lstStyle/>
        <a:p>
          <a:endParaRPr lang="ru-RU" dirty="0"/>
        </a:p>
      </dgm:t>
    </dgm:pt>
    <dgm:pt modelId="{915ED079-BA0A-49A1-A6E8-3EE8F63E45A2}" type="parTrans" cxnId="{4F2D1683-A260-472B-8EF1-A69DBD4703F4}">
      <dgm:prSet/>
      <dgm:spPr/>
      <dgm:t>
        <a:bodyPr/>
        <a:lstStyle/>
        <a:p>
          <a:endParaRPr lang="ru-RU"/>
        </a:p>
      </dgm:t>
    </dgm:pt>
    <dgm:pt modelId="{A758EC4F-8E14-4709-8F7A-5E7D266B3C6D}" type="sibTrans" cxnId="{4F2D1683-A260-472B-8EF1-A69DBD4703F4}">
      <dgm:prSet/>
      <dgm:spPr/>
      <dgm:t>
        <a:bodyPr/>
        <a:lstStyle/>
        <a:p>
          <a:endParaRPr lang="ru-RU"/>
        </a:p>
      </dgm:t>
    </dgm:pt>
    <dgm:pt modelId="{086CDC0D-7811-4A75-B78B-2B88BC1D0781}">
      <dgm:prSet custT="1">
        <dgm:style>
          <a:lnRef idx="1">
            <a:schemeClr val="accent4"/>
          </a:lnRef>
          <a:fillRef idx="2">
            <a:schemeClr val="accent4"/>
          </a:fillRef>
          <a:effectRef idx="1">
            <a:schemeClr val="accent4"/>
          </a:effectRef>
          <a:fontRef idx="minor">
            <a:schemeClr val="dk1"/>
          </a:fontRef>
        </dgm:style>
      </dgm:prSet>
      <dgm:spPr/>
      <dgm:t>
        <a:bodyPr/>
        <a:lstStyle/>
        <a:p>
          <a:r>
            <a:rPr lang="ru-RU" sz="2100" b="1" dirty="0" smtClean="0">
              <a:latin typeface="Times New Roman" pitchFamily="18" charset="0"/>
              <a:cs typeface="Times New Roman" pitchFamily="18" charset="0"/>
            </a:rPr>
            <a:t>мектеп қауымдастығын дайындау;</a:t>
          </a:r>
          <a:endParaRPr lang="ru-RU" sz="2100" b="1" dirty="0">
            <a:latin typeface="Times New Roman" pitchFamily="18" charset="0"/>
            <a:cs typeface="Times New Roman" pitchFamily="18" charset="0"/>
          </a:endParaRPr>
        </a:p>
      </dgm:t>
    </dgm:pt>
    <dgm:pt modelId="{731B4071-89B9-4C8E-B6AB-C4C4B3975F82}" type="parTrans" cxnId="{24E62D6F-FC87-4C73-9664-793C065DF47F}">
      <dgm:prSet/>
      <dgm:spPr/>
      <dgm:t>
        <a:bodyPr/>
        <a:lstStyle/>
        <a:p>
          <a:endParaRPr lang="ru-RU"/>
        </a:p>
      </dgm:t>
    </dgm:pt>
    <dgm:pt modelId="{5C71724A-C9CE-4E85-B71E-CA1F0085CB71}" type="sibTrans" cxnId="{24E62D6F-FC87-4C73-9664-793C065DF47F}">
      <dgm:prSet/>
      <dgm:spPr/>
      <dgm:t>
        <a:bodyPr/>
        <a:lstStyle/>
        <a:p>
          <a:endParaRPr lang="ru-RU"/>
        </a:p>
      </dgm:t>
    </dgm:pt>
    <dgm:pt modelId="{7AD74C6E-8336-4476-882F-E4C256BEBB9B}">
      <dgm:prSet/>
      <dgm:spPr/>
      <dgm:t>
        <a:bodyPr/>
        <a:lstStyle/>
        <a:p>
          <a:endParaRPr lang="ru-RU" dirty="0"/>
        </a:p>
      </dgm:t>
    </dgm:pt>
    <dgm:pt modelId="{E2ED1E22-6569-4562-A0F5-F26E16CF2D46}" type="parTrans" cxnId="{E4D3AD84-4AD3-45B0-A8A9-6B1A78A4D227}">
      <dgm:prSet/>
      <dgm:spPr/>
      <dgm:t>
        <a:bodyPr/>
        <a:lstStyle/>
        <a:p>
          <a:endParaRPr lang="ru-RU"/>
        </a:p>
      </dgm:t>
    </dgm:pt>
    <dgm:pt modelId="{CCE89EBB-91E8-4F05-BA0F-AD7676E20911}" type="sibTrans" cxnId="{E4D3AD84-4AD3-45B0-A8A9-6B1A78A4D227}">
      <dgm:prSet/>
      <dgm:spPr/>
      <dgm:t>
        <a:bodyPr/>
        <a:lstStyle/>
        <a:p>
          <a:endParaRPr lang="ru-RU"/>
        </a:p>
      </dgm:t>
    </dgm:pt>
    <dgm:pt modelId="{5764DEF2-2CC5-485C-81C3-B609208BBE6C}">
      <dgm:prSet>
        <dgm:style>
          <a:lnRef idx="1">
            <a:schemeClr val="accent2"/>
          </a:lnRef>
          <a:fillRef idx="2">
            <a:schemeClr val="accent2"/>
          </a:fillRef>
          <a:effectRef idx="1">
            <a:schemeClr val="accent2"/>
          </a:effectRef>
          <a:fontRef idx="minor">
            <a:schemeClr val="dk1"/>
          </a:fontRef>
        </dgm:style>
      </dgm:prSet>
      <dgm:spPr/>
      <dgm:t>
        <a:bodyPr/>
        <a:lstStyle/>
        <a:p>
          <a:r>
            <a:rPr lang="ru-RU" b="1" dirty="0" smtClean="0">
              <a:latin typeface="Times New Roman" pitchFamily="18" charset="0"/>
              <a:cs typeface="Times New Roman" pitchFamily="18" charset="0"/>
            </a:rPr>
            <a:t>одақтастар мен әлеуметтік серіктестерді  іздеу.</a:t>
          </a:r>
          <a:endParaRPr lang="ru-RU" b="1" dirty="0">
            <a:latin typeface="Times New Roman" pitchFamily="18" charset="0"/>
            <a:cs typeface="Times New Roman" pitchFamily="18" charset="0"/>
          </a:endParaRPr>
        </a:p>
      </dgm:t>
    </dgm:pt>
    <dgm:pt modelId="{F9DB68CA-07FD-4478-BD6B-A609F7E90161}" type="parTrans" cxnId="{A19A8A81-D42E-4176-9916-ADF06328B0FD}">
      <dgm:prSet/>
      <dgm:spPr/>
      <dgm:t>
        <a:bodyPr/>
        <a:lstStyle/>
        <a:p>
          <a:endParaRPr lang="ru-RU"/>
        </a:p>
      </dgm:t>
    </dgm:pt>
    <dgm:pt modelId="{32646110-B2BC-43DE-8E60-1037F712CBA5}" type="sibTrans" cxnId="{A19A8A81-D42E-4176-9916-ADF06328B0FD}">
      <dgm:prSet/>
      <dgm:spPr/>
      <dgm:t>
        <a:bodyPr/>
        <a:lstStyle/>
        <a:p>
          <a:endParaRPr lang="ru-RU"/>
        </a:p>
      </dgm:t>
    </dgm:pt>
    <dgm:pt modelId="{D32DAF4D-3500-4549-80E9-63FF7A03B570}" type="pres">
      <dgm:prSet presAssocID="{EB0F57B6-9022-4F3F-B45F-BB24C8158021}" presName="linearFlow" presStyleCnt="0">
        <dgm:presLayoutVars>
          <dgm:dir/>
          <dgm:animLvl val="lvl"/>
          <dgm:resizeHandles val="exact"/>
        </dgm:presLayoutVars>
      </dgm:prSet>
      <dgm:spPr/>
      <dgm:t>
        <a:bodyPr/>
        <a:lstStyle/>
        <a:p>
          <a:endParaRPr lang="ru-RU"/>
        </a:p>
      </dgm:t>
    </dgm:pt>
    <dgm:pt modelId="{DAD54E68-0BED-4260-A7FD-7375D8101ADA}" type="pres">
      <dgm:prSet presAssocID="{939867D6-1A16-484C-AC64-BABA9D05A46D}" presName="composite" presStyleCnt="0"/>
      <dgm:spPr/>
    </dgm:pt>
    <dgm:pt modelId="{81337ED6-24EB-4700-8FC3-AD80CB78B8AF}" type="pres">
      <dgm:prSet presAssocID="{939867D6-1A16-484C-AC64-BABA9D05A46D}" presName="parentText" presStyleLbl="alignNode1" presStyleIdx="0" presStyleCnt="6">
        <dgm:presLayoutVars>
          <dgm:chMax val="1"/>
          <dgm:bulletEnabled val="1"/>
        </dgm:presLayoutVars>
      </dgm:prSet>
      <dgm:spPr/>
      <dgm:t>
        <a:bodyPr/>
        <a:lstStyle/>
        <a:p>
          <a:endParaRPr lang="ru-RU"/>
        </a:p>
      </dgm:t>
    </dgm:pt>
    <dgm:pt modelId="{F485D947-FB90-40A5-8EDE-67F3B1F60606}" type="pres">
      <dgm:prSet presAssocID="{939867D6-1A16-484C-AC64-BABA9D05A46D}" presName="descendantText" presStyleLbl="alignAcc1" presStyleIdx="0" presStyleCnt="6" custLinFactNeighborX="167" custLinFactNeighborY="9999">
        <dgm:presLayoutVars>
          <dgm:bulletEnabled val="1"/>
        </dgm:presLayoutVars>
      </dgm:prSet>
      <dgm:spPr/>
      <dgm:t>
        <a:bodyPr/>
        <a:lstStyle/>
        <a:p>
          <a:endParaRPr lang="ru-RU"/>
        </a:p>
      </dgm:t>
    </dgm:pt>
    <dgm:pt modelId="{AD86665D-808D-4D36-8517-F6F7A6B4EB32}" type="pres">
      <dgm:prSet presAssocID="{522DEC49-E084-485B-A754-FB8A3EA64C07}" presName="sp" presStyleCnt="0"/>
      <dgm:spPr/>
    </dgm:pt>
    <dgm:pt modelId="{A44C70CD-6447-43B2-8D83-556054793500}" type="pres">
      <dgm:prSet presAssocID="{D82EEE07-D138-48AD-BC3C-30B62F1B79E6}" presName="composite" presStyleCnt="0"/>
      <dgm:spPr/>
    </dgm:pt>
    <dgm:pt modelId="{6818A748-ACEE-4437-98AD-9637C4136B18}" type="pres">
      <dgm:prSet presAssocID="{D82EEE07-D138-48AD-BC3C-30B62F1B79E6}" presName="parentText" presStyleLbl="alignNode1" presStyleIdx="1" presStyleCnt="6">
        <dgm:presLayoutVars>
          <dgm:chMax val="1"/>
          <dgm:bulletEnabled val="1"/>
        </dgm:presLayoutVars>
      </dgm:prSet>
      <dgm:spPr/>
      <dgm:t>
        <a:bodyPr/>
        <a:lstStyle/>
        <a:p>
          <a:endParaRPr lang="ru-RU"/>
        </a:p>
      </dgm:t>
    </dgm:pt>
    <dgm:pt modelId="{AAFDA4E5-3B65-478B-B020-DA4D27C44059}" type="pres">
      <dgm:prSet presAssocID="{D82EEE07-D138-48AD-BC3C-30B62F1B79E6}" presName="descendantText" presStyleLbl="alignAcc1" presStyleIdx="1" presStyleCnt="6">
        <dgm:presLayoutVars>
          <dgm:bulletEnabled val="1"/>
        </dgm:presLayoutVars>
      </dgm:prSet>
      <dgm:spPr/>
      <dgm:t>
        <a:bodyPr/>
        <a:lstStyle/>
        <a:p>
          <a:endParaRPr lang="ru-RU"/>
        </a:p>
      </dgm:t>
    </dgm:pt>
    <dgm:pt modelId="{BA1E188C-1409-4870-9287-F27E4872FDEA}" type="pres">
      <dgm:prSet presAssocID="{56300398-DEF9-4131-8EFB-B1FAB7BBC032}" presName="sp" presStyleCnt="0"/>
      <dgm:spPr/>
    </dgm:pt>
    <dgm:pt modelId="{53C6A52A-4F65-4118-AFD3-B79A0253F2C6}" type="pres">
      <dgm:prSet presAssocID="{B82A3BE7-0CC0-4403-ACFF-999C20F088A3}" presName="composite" presStyleCnt="0"/>
      <dgm:spPr/>
    </dgm:pt>
    <dgm:pt modelId="{CB6DE600-9EE9-4947-93EE-1E3BF1D2B368}" type="pres">
      <dgm:prSet presAssocID="{B82A3BE7-0CC0-4403-ACFF-999C20F088A3}" presName="parentText" presStyleLbl="alignNode1" presStyleIdx="2" presStyleCnt="6">
        <dgm:presLayoutVars>
          <dgm:chMax val="1"/>
          <dgm:bulletEnabled val="1"/>
        </dgm:presLayoutVars>
      </dgm:prSet>
      <dgm:spPr/>
      <dgm:t>
        <a:bodyPr/>
        <a:lstStyle/>
        <a:p>
          <a:endParaRPr lang="ru-RU"/>
        </a:p>
      </dgm:t>
    </dgm:pt>
    <dgm:pt modelId="{C3C2A6A6-1E1F-49D1-AFBE-9B2459E45EC7}" type="pres">
      <dgm:prSet presAssocID="{B82A3BE7-0CC0-4403-ACFF-999C20F088A3}" presName="descendantText" presStyleLbl="alignAcc1" presStyleIdx="2" presStyleCnt="6">
        <dgm:presLayoutVars>
          <dgm:bulletEnabled val="1"/>
        </dgm:presLayoutVars>
      </dgm:prSet>
      <dgm:spPr/>
      <dgm:t>
        <a:bodyPr/>
        <a:lstStyle/>
        <a:p>
          <a:endParaRPr lang="ru-RU"/>
        </a:p>
      </dgm:t>
    </dgm:pt>
    <dgm:pt modelId="{827C0209-D411-4C31-BBD8-6DEF269BC98C}" type="pres">
      <dgm:prSet presAssocID="{99D5FC60-BD03-460C-A1DA-B7D1771B0F2D}" presName="sp" presStyleCnt="0"/>
      <dgm:spPr/>
    </dgm:pt>
    <dgm:pt modelId="{CAFA1057-0E0D-4A48-8FBD-5654594DCBE2}" type="pres">
      <dgm:prSet presAssocID="{BF638694-7FA5-40DB-8C2E-3DC049EE600A}" presName="composite" presStyleCnt="0"/>
      <dgm:spPr/>
    </dgm:pt>
    <dgm:pt modelId="{E0F90487-0C86-4637-9618-7E969DF04BD6}" type="pres">
      <dgm:prSet presAssocID="{BF638694-7FA5-40DB-8C2E-3DC049EE600A}" presName="parentText" presStyleLbl="alignNode1" presStyleIdx="3" presStyleCnt="6">
        <dgm:presLayoutVars>
          <dgm:chMax val="1"/>
          <dgm:bulletEnabled val="1"/>
        </dgm:presLayoutVars>
      </dgm:prSet>
      <dgm:spPr/>
      <dgm:t>
        <a:bodyPr/>
        <a:lstStyle/>
        <a:p>
          <a:endParaRPr lang="ru-RU"/>
        </a:p>
      </dgm:t>
    </dgm:pt>
    <dgm:pt modelId="{2F8E9336-3C2E-4DD5-863F-25C7532505A1}" type="pres">
      <dgm:prSet presAssocID="{BF638694-7FA5-40DB-8C2E-3DC049EE600A}" presName="descendantText" presStyleLbl="alignAcc1" presStyleIdx="3" presStyleCnt="6">
        <dgm:presLayoutVars>
          <dgm:bulletEnabled val="1"/>
        </dgm:presLayoutVars>
      </dgm:prSet>
      <dgm:spPr/>
      <dgm:t>
        <a:bodyPr/>
        <a:lstStyle/>
        <a:p>
          <a:endParaRPr lang="ru-RU"/>
        </a:p>
      </dgm:t>
    </dgm:pt>
    <dgm:pt modelId="{EE8230AC-ED6E-4F9B-BBDE-577FC889022C}" type="pres">
      <dgm:prSet presAssocID="{1A25C137-BFF3-4F28-A747-BC0885BD64FB}" presName="sp" presStyleCnt="0"/>
      <dgm:spPr/>
    </dgm:pt>
    <dgm:pt modelId="{47E3AA84-21C0-4696-B3B8-7CBCBA51DCE4}" type="pres">
      <dgm:prSet presAssocID="{9DEB4481-16F3-463F-980D-0456668C0C1E}" presName="composite" presStyleCnt="0"/>
      <dgm:spPr/>
    </dgm:pt>
    <dgm:pt modelId="{39A2115A-BD91-41BF-9D1D-587219CF2048}" type="pres">
      <dgm:prSet presAssocID="{9DEB4481-16F3-463F-980D-0456668C0C1E}" presName="parentText" presStyleLbl="alignNode1" presStyleIdx="4" presStyleCnt="6">
        <dgm:presLayoutVars>
          <dgm:chMax val="1"/>
          <dgm:bulletEnabled val="1"/>
        </dgm:presLayoutVars>
      </dgm:prSet>
      <dgm:spPr/>
      <dgm:t>
        <a:bodyPr/>
        <a:lstStyle/>
        <a:p>
          <a:endParaRPr lang="ru-RU"/>
        </a:p>
      </dgm:t>
    </dgm:pt>
    <dgm:pt modelId="{4DC15BB4-A27C-4885-884E-EDA621FE33FE}" type="pres">
      <dgm:prSet presAssocID="{9DEB4481-16F3-463F-980D-0456668C0C1E}" presName="descendantText" presStyleLbl="alignAcc1" presStyleIdx="4" presStyleCnt="6">
        <dgm:presLayoutVars>
          <dgm:bulletEnabled val="1"/>
        </dgm:presLayoutVars>
      </dgm:prSet>
      <dgm:spPr/>
      <dgm:t>
        <a:bodyPr/>
        <a:lstStyle/>
        <a:p>
          <a:endParaRPr lang="ru-RU"/>
        </a:p>
      </dgm:t>
    </dgm:pt>
    <dgm:pt modelId="{42738B85-1FE4-4DCA-9E0A-C17361A9CCEE}" type="pres">
      <dgm:prSet presAssocID="{A758EC4F-8E14-4709-8F7A-5E7D266B3C6D}" presName="sp" presStyleCnt="0"/>
      <dgm:spPr/>
    </dgm:pt>
    <dgm:pt modelId="{71E72E2E-B989-4D84-BD42-1A130F42E6BF}" type="pres">
      <dgm:prSet presAssocID="{7AD74C6E-8336-4476-882F-E4C256BEBB9B}" presName="composite" presStyleCnt="0"/>
      <dgm:spPr/>
    </dgm:pt>
    <dgm:pt modelId="{0D9E498B-8DDD-4117-BEE8-91F6ADC7B6F6}" type="pres">
      <dgm:prSet presAssocID="{7AD74C6E-8336-4476-882F-E4C256BEBB9B}" presName="parentText" presStyleLbl="alignNode1" presStyleIdx="5" presStyleCnt="6">
        <dgm:presLayoutVars>
          <dgm:chMax val="1"/>
          <dgm:bulletEnabled val="1"/>
        </dgm:presLayoutVars>
      </dgm:prSet>
      <dgm:spPr/>
      <dgm:t>
        <a:bodyPr/>
        <a:lstStyle/>
        <a:p>
          <a:endParaRPr lang="ru-RU"/>
        </a:p>
      </dgm:t>
    </dgm:pt>
    <dgm:pt modelId="{FFE5792F-0EC4-48DC-B4D7-681CA5CEADD5}" type="pres">
      <dgm:prSet presAssocID="{7AD74C6E-8336-4476-882F-E4C256BEBB9B}" presName="descendantText" presStyleLbl="alignAcc1" presStyleIdx="5" presStyleCnt="6">
        <dgm:presLayoutVars>
          <dgm:bulletEnabled val="1"/>
        </dgm:presLayoutVars>
      </dgm:prSet>
      <dgm:spPr/>
      <dgm:t>
        <a:bodyPr/>
        <a:lstStyle/>
        <a:p>
          <a:endParaRPr lang="ru-RU"/>
        </a:p>
      </dgm:t>
    </dgm:pt>
  </dgm:ptLst>
  <dgm:cxnLst>
    <dgm:cxn modelId="{EBD001BA-D8FF-4610-B6AF-05C15D08F6EC}" srcId="{EB0F57B6-9022-4F3F-B45F-BB24C8158021}" destId="{BF638694-7FA5-40DB-8C2E-3DC049EE600A}" srcOrd="3" destOrd="0" parTransId="{E5F85F0B-C82E-4426-BB39-3B0D494B1D3F}" sibTransId="{1A25C137-BFF3-4F28-A747-BC0885BD64FB}"/>
    <dgm:cxn modelId="{6659588A-953D-42AE-A578-E24421F4738E}" srcId="{EB0F57B6-9022-4F3F-B45F-BB24C8158021}" destId="{B82A3BE7-0CC0-4403-ACFF-999C20F088A3}" srcOrd="2" destOrd="0" parTransId="{7BD707AE-A498-4530-B2B7-3B90C3602163}" sibTransId="{99D5FC60-BD03-460C-A1DA-B7D1771B0F2D}"/>
    <dgm:cxn modelId="{3A222D71-AB37-46AB-B420-19A8EF20ECB6}" type="presOf" srcId="{939867D6-1A16-484C-AC64-BABA9D05A46D}" destId="{81337ED6-24EB-4700-8FC3-AD80CB78B8AF}" srcOrd="0" destOrd="0" presId="urn:microsoft.com/office/officeart/2005/8/layout/chevron2"/>
    <dgm:cxn modelId="{4FADD1CE-B179-4B5F-B8B5-54FA95C3E200}" type="presOf" srcId="{C3674D77-C5C8-44D5-9056-747B9E36A784}" destId="{F485D947-FB90-40A5-8EDE-67F3B1F60606}" srcOrd="0" destOrd="0" presId="urn:microsoft.com/office/officeart/2005/8/layout/chevron2"/>
    <dgm:cxn modelId="{3AB5F649-4A17-4B02-9B6C-DF3E9E7379B5}" type="presOf" srcId="{7AD74C6E-8336-4476-882F-E4C256BEBB9B}" destId="{0D9E498B-8DDD-4117-BEE8-91F6ADC7B6F6}" srcOrd="0" destOrd="0" presId="urn:microsoft.com/office/officeart/2005/8/layout/chevron2"/>
    <dgm:cxn modelId="{70B7A2B9-7981-46AC-A831-1E9FBBF0C3C7}" srcId="{D82EEE07-D138-48AD-BC3C-30B62F1B79E6}" destId="{522A3513-4243-4E9C-8F31-3CF4FA0C3AC1}" srcOrd="0" destOrd="0" parTransId="{7FA1310E-993A-4CFF-9E3A-6E6EBA1C227C}" sibTransId="{A91BE0F8-6881-40E3-93E2-17D917EB05CB}"/>
    <dgm:cxn modelId="{2E1CEFB8-03CA-4C89-9196-161EA4FAAA4C}" type="presOf" srcId="{EB0F57B6-9022-4F3F-B45F-BB24C8158021}" destId="{D32DAF4D-3500-4549-80E9-63FF7A03B570}" srcOrd="0" destOrd="0" presId="urn:microsoft.com/office/officeart/2005/8/layout/chevron2"/>
    <dgm:cxn modelId="{43FD7D76-FD2A-4427-B5BE-63872822600C}" type="presOf" srcId="{B82A3BE7-0CC0-4403-ACFF-999C20F088A3}" destId="{CB6DE600-9EE9-4947-93EE-1E3BF1D2B368}" srcOrd="0" destOrd="0" presId="urn:microsoft.com/office/officeart/2005/8/layout/chevron2"/>
    <dgm:cxn modelId="{FE88E667-B2D2-4711-B2E5-4E053C5B2DB5}" type="presOf" srcId="{D82EEE07-D138-48AD-BC3C-30B62F1B79E6}" destId="{6818A748-ACEE-4437-98AD-9637C4136B18}" srcOrd="0" destOrd="0" presId="urn:microsoft.com/office/officeart/2005/8/layout/chevron2"/>
    <dgm:cxn modelId="{5463E01E-D858-4311-879B-98297C89613E}" srcId="{B82A3BE7-0CC0-4403-ACFF-999C20F088A3}" destId="{F9604B22-E433-49FC-8755-C8A4C6AD4DEB}" srcOrd="0" destOrd="0" parTransId="{5C9476A4-FA92-4D72-8ED0-F97CFCD2A259}" sibTransId="{A4C80969-0E9C-46C9-8C36-AB6AB09574A8}"/>
    <dgm:cxn modelId="{A19A8A81-D42E-4176-9916-ADF06328B0FD}" srcId="{7AD74C6E-8336-4476-882F-E4C256BEBB9B}" destId="{5764DEF2-2CC5-485C-81C3-B609208BBE6C}" srcOrd="0" destOrd="0" parTransId="{F9DB68CA-07FD-4478-BD6B-A609F7E90161}" sibTransId="{32646110-B2BC-43DE-8E60-1037F712CBA5}"/>
    <dgm:cxn modelId="{4F2D1683-A260-472B-8EF1-A69DBD4703F4}" srcId="{EB0F57B6-9022-4F3F-B45F-BB24C8158021}" destId="{9DEB4481-16F3-463F-980D-0456668C0C1E}" srcOrd="4" destOrd="0" parTransId="{915ED079-BA0A-49A1-A6E8-3EE8F63E45A2}" sibTransId="{A758EC4F-8E14-4709-8F7A-5E7D266B3C6D}"/>
    <dgm:cxn modelId="{E4D3AD84-4AD3-45B0-A8A9-6B1A78A4D227}" srcId="{EB0F57B6-9022-4F3F-B45F-BB24C8158021}" destId="{7AD74C6E-8336-4476-882F-E4C256BEBB9B}" srcOrd="5" destOrd="0" parTransId="{E2ED1E22-6569-4562-A0F5-F26E16CF2D46}" sibTransId="{CCE89EBB-91E8-4F05-BA0F-AD7676E20911}"/>
    <dgm:cxn modelId="{F2B80A4A-3432-4049-9F4D-945BAD78FBF5}" type="presOf" srcId="{F9604B22-E433-49FC-8755-C8A4C6AD4DEB}" destId="{C3C2A6A6-1E1F-49D1-AFBE-9B2459E45EC7}" srcOrd="0" destOrd="0" presId="urn:microsoft.com/office/officeart/2005/8/layout/chevron2"/>
    <dgm:cxn modelId="{11BA6215-21CC-4D47-AF81-13B41C8CF421}" type="presOf" srcId="{2E2DED7E-8B92-4535-89ED-636195CBD4F1}" destId="{2F8E9336-3C2E-4DD5-863F-25C7532505A1}" srcOrd="0" destOrd="0" presId="urn:microsoft.com/office/officeart/2005/8/layout/chevron2"/>
    <dgm:cxn modelId="{45BFE7D3-5C52-4127-83C2-F702CAD9AFC3}" srcId="{EB0F57B6-9022-4F3F-B45F-BB24C8158021}" destId="{D82EEE07-D138-48AD-BC3C-30B62F1B79E6}" srcOrd="1" destOrd="0" parTransId="{C9F046A6-2053-4BBC-B2B4-AB9826C9C2DC}" sibTransId="{56300398-DEF9-4131-8EFB-B1FAB7BBC032}"/>
    <dgm:cxn modelId="{70192C71-9225-4B3B-BDF7-BFC7CAEAE4FC}" srcId="{939867D6-1A16-484C-AC64-BABA9D05A46D}" destId="{C3674D77-C5C8-44D5-9056-747B9E36A784}" srcOrd="0" destOrd="0" parTransId="{D08DC356-9BD6-4C70-9A92-380E60241A22}" sibTransId="{BA4AAD45-6323-4646-B78D-7CC4425E8BFF}"/>
    <dgm:cxn modelId="{24E62D6F-FC87-4C73-9664-793C065DF47F}" srcId="{9DEB4481-16F3-463F-980D-0456668C0C1E}" destId="{086CDC0D-7811-4A75-B78B-2B88BC1D0781}" srcOrd="0" destOrd="0" parTransId="{731B4071-89B9-4C8E-B6AB-C4C4B3975F82}" sibTransId="{5C71724A-C9CE-4E85-B71E-CA1F0085CB71}"/>
    <dgm:cxn modelId="{9865CDCB-EAF7-4D55-8F18-706EDE4072A3}" type="presOf" srcId="{9DEB4481-16F3-463F-980D-0456668C0C1E}" destId="{39A2115A-BD91-41BF-9D1D-587219CF2048}" srcOrd="0" destOrd="0" presId="urn:microsoft.com/office/officeart/2005/8/layout/chevron2"/>
    <dgm:cxn modelId="{94F3F648-1F81-4B11-B183-8ACF0AC0DDA9}" type="presOf" srcId="{BF638694-7FA5-40DB-8C2E-3DC049EE600A}" destId="{E0F90487-0C86-4637-9618-7E969DF04BD6}" srcOrd="0" destOrd="0" presId="urn:microsoft.com/office/officeart/2005/8/layout/chevron2"/>
    <dgm:cxn modelId="{9158FFE0-FC23-4B6D-A8D5-2C0E924EA707}" type="presOf" srcId="{522A3513-4243-4E9C-8F31-3CF4FA0C3AC1}" destId="{AAFDA4E5-3B65-478B-B020-DA4D27C44059}" srcOrd="0" destOrd="0" presId="urn:microsoft.com/office/officeart/2005/8/layout/chevron2"/>
    <dgm:cxn modelId="{6FF953A5-A2B8-4E30-9910-D5AF9203CF57}" srcId="{EB0F57B6-9022-4F3F-B45F-BB24C8158021}" destId="{939867D6-1A16-484C-AC64-BABA9D05A46D}" srcOrd="0" destOrd="0" parTransId="{79EF9C34-8EC6-40D6-8D15-4E816ED79878}" sibTransId="{522DEC49-E084-485B-A754-FB8A3EA64C07}"/>
    <dgm:cxn modelId="{521629FB-3BE9-4BA7-B433-DA2AB96DC625}" type="presOf" srcId="{5764DEF2-2CC5-485C-81C3-B609208BBE6C}" destId="{FFE5792F-0EC4-48DC-B4D7-681CA5CEADD5}" srcOrd="0" destOrd="0" presId="urn:microsoft.com/office/officeart/2005/8/layout/chevron2"/>
    <dgm:cxn modelId="{1C398B6A-BDC8-4488-89C5-0CC42B71EE54}" srcId="{BF638694-7FA5-40DB-8C2E-3DC049EE600A}" destId="{2E2DED7E-8B92-4535-89ED-636195CBD4F1}" srcOrd="0" destOrd="0" parTransId="{39D94CBC-C612-4D37-B083-3DAA45C4FE36}" sibTransId="{EF1886D1-AD63-4321-B261-EAE6432DB109}"/>
    <dgm:cxn modelId="{8669E4C5-3B85-4763-9733-26B4A40791F1}" type="presOf" srcId="{086CDC0D-7811-4A75-B78B-2B88BC1D0781}" destId="{4DC15BB4-A27C-4885-884E-EDA621FE33FE}" srcOrd="0" destOrd="0" presId="urn:microsoft.com/office/officeart/2005/8/layout/chevron2"/>
    <dgm:cxn modelId="{2587FBAD-6F89-4513-AA08-3D082E0A7380}" type="presParOf" srcId="{D32DAF4D-3500-4549-80E9-63FF7A03B570}" destId="{DAD54E68-0BED-4260-A7FD-7375D8101ADA}" srcOrd="0" destOrd="0" presId="urn:microsoft.com/office/officeart/2005/8/layout/chevron2"/>
    <dgm:cxn modelId="{2D0E353C-AE87-4B07-96E4-3C37027C608D}" type="presParOf" srcId="{DAD54E68-0BED-4260-A7FD-7375D8101ADA}" destId="{81337ED6-24EB-4700-8FC3-AD80CB78B8AF}" srcOrd="0" destOrd="0" presId="urn:microsoft.com/office/officeart/2005/8/layout/chevron2"/>
    <dgm:cxn modelId="{40876438-828A-489E-80B1-1CEF41B5F5AD}" type="presParOf" srcId="{DAD54E68-0BED-4260-A7FD-7375D8101ADA}" destId="{F485D947-FB90-40A5-8EDE-67F3B1F60606}" srcOrd="1" destOrd="0" presId="urn:microsoft.com/office/officeart/2005/8/layout/chevron2"/>
    <dgm:cxn modelId="{5B11693E-EB37-4608-A6E2-374A6028BEE0}" type="presParOf" srcId="{D32DAF4D-3500-4549-80E9-63FF7A03B570}" destId="{AD86665D-808D-4D36-8517-F6F7A6B4EB32}" srcOrd="1" destOrd="0" presId="urn:microsoft.com/office/officeart/2005/8/layout/chevron2"/>
    <dgm:cxn modelId="{4B66372E-CEA9-4982-BA4D-956F237303D2}" type="presParOf" srcId="{D32DAF4D-3500-4549-80E9-63FF7A03B570}" destId="{A44C70CD-6447-43B2-8D83-556054793500}" srcOrd="2" destOrd="0" presId="urn:microsoft.com/office/officeart/2005/8/layout/chevron2"/>
    <dgm:cxn modelId="{199AF8FC-7CAB-4EC1-BCD3-A515C890940B}" type="presParOf" srcId="{A44C70CD-6447-43B2-8D83-556054793500}" destId="{6818A748-ACEE-4437-98AD-9637C4136B18}" srcOrd="0" destOrd="0" presId="urn:microsoft.com/office/officeart/2005/8/layout/chevron2"/>
    <dgm:cxn modelId="{BD2B0761-F197-43F1-AA88-2768D4FC6A46}" type="presParOf" srcId="{A44C70CD-6447-43B2-8D83-556054793500}" destId="{AAFDA4E5-3B65-478B-B020-DA4D27C44059}" srcOrd="1" destOrd="0" presId="urn:microsoft.com/office/officeart/2005/8/layout/chevron2"/>
    <dgm:cxn modelId="{5C63D262-CA70-4C0F-A035-0E18DA1421BF}" type="presParOf" srcId="{D32DAF4D-3500-4549-80E9-63FF7A03B570}" destId="{BA1E188C-1409-4870-9287-F27E4872FDEA}" srcOrd="3" destOrd="0" presId="urn:microsoft.com/office/officeart/2005/8/layout/chevron2"/>
    <dgm:cxn modelId="{ACB25AE7-D099-425D-B11F-D4A1A42874F3}" type="presParOf" srcId="{D32DAF4D-3500-4549-80E9-63FF7A03B570}" destId="{53C6A52A-4F65-4118-AFD3-B79A0253F2C6}" srcOrd="4" destOrd="0" presId="urn:microsoft.com/office/officeart/2005/8/layout/chevron2"/>
    <dgm:cxn modelId="{13C52C2C-9F0F-45BE-A5DA-D026FCB299BA}" type="presParOf" srcId="{53C6A52A-4F65-4118-AFD3-B79A0253F2C6}" destId="{CB6DE600-9EE9-4947-93EE-1E3BF1D2B368}" srcOrd="0" destOrd="0" presId="urn:microsoft.com/office/officeart/2005/8/layout/chevron2"/>
    <dgm:cxn modelId="{8559F56E-F567-4078-ABD3-B17CC96466A2}" type="presParOf" srcId="{53C6A52A-4F65-4118-AFD3-B79A0253F2C6}" destId="{C3C2A6A6-1E1F-49D1-AFBE-9B2459E45EC7}" srcOrd="1" destOrd="0" presId="urn:microsoft.com/office/officeart/2005/8/layout/chevron2"/>
    <dgm:cxn modelId="{21B0C298-25BC-4D98-B42F-766615E6E67F}" type="presParOf" srcId="{D32DAF4D-3500-4549-80E9-63FF7A03B570}" destId="{827C0209-D411-4C31-BBD8-6DEF269BC98C}" srcOrd="5" destOrd="0" presId="urn:microsoft.com/office/officeart/2005/8/layout/chevron2"/>
    <dgm:cxn modelId="{028CFF37-7AE2-47B8-93C6-C3FB80ED2F96}" type="presParOf" srcId="{D32DAF4D-3500-4549-80E9-63FF7A03B570}" destId="{CAFA1057-0E0D-4A48-8FBD-5654594DCBE2}" srcOrd="6" destOrd="0" presId="urn:microsoft.com/office/officeart/2005/8/layout/chevron2"/>
    <dgm:cxn modelId="{8EDF23BC-7A54-4CA9-81C9-1D2D7F91E532}" type="presParOf" srcId="{CAFA1057-0E0D-4A48-8FBD-5654594DCBE2}" destId="{E0F90487-0C86-4637-9618-7E969DF04BD6}" srcOrd="0" destOrd="0" presId="urn:microsoft.com/office/officeart/2005/8/layout/chevron2"/>
    <dgm:cxn modelId="{4E0FE41D-6441-4FF6-A6F7-2BAB1AEECD76}" type="presParOf" srcId="{CAFA1057-0E0D-4A48-8FBD-5654594DCBE2}" destId="{2F8E9336-3C2E-4DD5-863F-25C7532505A1}" srcOrd="1" destOrd="0" presId="urn:microsoft.com/office/officeart/2005/8/layout/chevron2"/>
    <dgm:cxn modelId="{D4276374-2D2D-4557-86B4-6D1C3D147DE3}" type="presParOf" srcId="{D32DAF4D-3500-4549-80E9-63FF7A03B570}" destId="{EE8230AC-ED6E-4F9B-BBDE-577FC889022C}" srcOrd="7" destOrd="0" presId="urn:microsoft.com/office/officeart/2005/8/layout/chevron2"/>
    <dgm:cxn modelId="{69232790-9E21-4032-AD42-8BA2BAA51D20}" type="presParOf" srcId="{D32DAF4D-3500-4549-80E9-63FF7A03B570}" destId="{47E3AA84-21C0-4696-B3B8-7CBCBA51DCE4}" srcOrd="8" destOrd="0" presId="urn:microsoft.com/office/officeart/2005/8/layout/chevron2"/>
    <dgm:cxn modelId="{103DD91F-0CC7-4318-9964-528077AD9D05}" type="presParOf" srcId="{47E3AA84-21C0-4696-B3B8-7CBCBA51DCE4}" destId="{39A2115A-BD91-41BF-9D1D-587219CF2048}" srcOrd="0" destOrd="0" presId="urn:microsoft.com/office/officeart/2005/8/layout/chevron2"/>
    <dgm:cxn modelId="{41407E11-D0A2-4E83-8895-34A077BA7E1D}" type="presParOf" srcId="{47E3AA84-21C0-4696-B3B8-7CBCBA51DCE4}" destId="{4DC15BB4-A27C-4885-884E-EDA621FE33FE}" srcOrd="1" destOrd="0" presId="urn:microsoft.com/office/officeart/2005/8/layout/chevron2"/>
    <dgm:cxn modelId="{A52D922E-2FC6-41DE-BEC9-7F8DBA3B33FB}" type="presParOf" srcId="{D32DAF4D-3500-4549-80E9-63FF7A03B570}" destId="{42738B85-1FE4-4DCA-9E0A-C17361A9CCEE}" srcOrd="9" destOrd="0" presId="urn:microsoft.com/office/officeart/2005/8/layout/chevron2"/>
    <dgm:cxn modelId="{477C7298-0D8C-4678-8012-DDF2C3055420}" type="presParOf" srcId="{D32DAF4D-3500-4549-80E9-63FF7A03B570}" destId="{71E72E2E-B989-4D84-BD42-1A130F42E6BF}" srcOrd="10" destOrd="0" presId="urn:microsoft.com/office/officeart/2005/8/layout/chevron2"/>
    <dgm:cxn modelId="{55F852DF-06B5-4CB2-9CFC-1CADFD0346E4}" type="presParOf" srcId="{71E72E2E-B989-4D84-BD42-1A130F42E6BF}" destId="{0D9E498B-8DDD-4117-BEE8-91F6ADC7B6F6}" srcOrd="0" destOrd="0" presId="urn:microsoft.com/office/officeart/2005/8/layout/chevron2"/>
    <dgm:cxn modelId="{5E4280C8-88BA-479A-A613-C335B67C90ED}" type="presParOf" srcId="{71E72E2E-B989-4D84-BD42-1A130F42E6BF}" destId="{FFE5792F-0EC4-48DC-B4D7-681CA5CEADD5}"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3A0F10F7-1A59-428D-BB6B-F4AE57B20FF9}" type="doc">
      <dgm:prSet loTypeId="urn:microsoft.com/office/officeart/2005/8/layout/vList6" loCatId="process" qsTypeId="urn:microsoft.com/office/officeart/2005/8/quickstyle/simple1" qsCatId="simple" csTypeId="urn:microsoft.com/office/officeart/2005/8/colors/accent4_4" csCatId="accent4" phldr="1"/>
      <dgm:spPr/>
      <dgm:t>
        <a:bodyPr/>
        <a:lstStyle/>
        <a:p>
          <a:endParaRPr lang="ru-RU"/>
        </a:p>
      </dgm:t>
    </dgm:pt>
    <dgm:pt modelId="{B0A1F2EC-B809-40BF-B338-B5F4897CDB2B}">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ru-RU" sz="2400" dirty="0" smtClean="0">
              <a:solidFill>
                <a:srgbClr val="002060"/>
              </a:solidFill>
              <a:latin typeface="Times New Roman" pitchFamily="18" charset="0"/>
              <a:cs typeface="Times New Roman" pitchFamily="18" charset="0"/>
            </a:rPr>
            <a:t>Директордың оқу ісі жөніндегі орынбасары </a:t>
          </a:r>
          <a:endParaRPr lang="ru-RU" sz="2400" dirty="0">
            <a:solidFill>
              <a:srgbClr val="002060"/>
            </a:solidFill>
          </a:endParaRPr>
        </a:p>
      </dgm:t>
    </dgm:pt>
    <dgm:pt modelId="{DBB78B5A-24CB-4DFF-83DA-F3F6956CB615}" type="parTrans" cxnId="{EAD5AB08-B58B-4E4D-A122-B5E64B90F657}">
      <dgm:prSet/>
      <dgm:spPr/>
      <dgm:t>
        <a:bodyPr/>
        <a:lstStyle/>
        <a:p>
          <a:endParaRPr lang="ru-RU"/>
        </a:p>
      </dgm:t>
    </dgm:pt>
    <dgm:pt modelId="{B7F31EAA-08EA-4962-831A-853403C1F586}" type="sibTrans" cxnId="{EAD5AB08-B58B-4E4D-A122-B5E64B90F657}">
      <dgm:prSet/>
      <dgm:spPr/>
      <dgm:t>
        <a:bodyPr/>
        <a:lstStyle/>
        <a:p>
          <a:endParaRPr lang="ru-RU"/>
        </a:p>
      </dgm:t>
    </dgm:pt>
    <dgm:pt modelId="{27CAA5B3-F574-4F0F-B082-C2E92516BE9E}">
      <dgm:prSet phldrT="[Текст]" custT="1">
        <dgm:style>
          <a:lnRef idx="1">
            <a:schemeClr val="accent3"/>
          </a:lnRef>
          <a:fillRef idx="2">
            <a:schemeClr val="accent3"/>
          </a:fillRef>
          <a:effectRef idx="1">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400" dirty="0" smtClean="0">
              <a:solidFill>
                <a:srgbClr val="002060"/>
              </a:solidFill>
              <a:latin typeface="Times New Roman" pitchFamily="18" charset="0"/>
              <a:cs typeface="Times New Roman" pitchFamily="18" charset="0"/>
            </a:rPr>
            <a:t>Директордың тәрбие ісі жөніндегі орынбасары </a:t>
          </a:r>
        </a:p>
        <a:p>
          <a:pPr defTabSz="1200150">
            <a:lnSpc>
              <a:spcPct val="90000"/>
            </a:lnSpc>
            <a:spcBef>
              <a:spcPct val="0"/>
            </a:spcBef>
            <a:spcAft>
              <a:spcPct val="35000"/>
            </a:spcAft>
          </a:pPr>
          <a:endParaRPr lang="ru-RU" sz="2400" dirty="0"/>
        </a:p>
      </dgm:t>
    </dgm:pt>
    <dgm:pt modelId="{2F8F6D06-5CEF-4C71-AE46-78FF0B9E5F3B}" type="parTrans" cxnId="{294886A4-BBFB-4638-A61A-80F6F83BDE69}">
      <dgm:prSet/>
      <dgm:spPr/>
      <dgm:t>
        <a:bodyPr/>
        <a:lstStyle/>
        <a:p>
          <a:endParaRPr lang="ru-RU"/>
        </a:p>
      </dgm:t>
    </dgm:pt>
    <dgm:pt modelId="{F37349D8-9B37-4C08-95BA-7F4A009D4875}" type="sibTrans" cxnId="{294886A4-BBFB-4638-A61A-80F6F83BDE69}">
      <dgm:prSet/>
      <dgm:spPr/>
      <dgm:t>
        <a:bodyPr/>
        <a:lstStyle/>
        <a:p>
          <a:endParaRPr lang="ru-RU"/>
        </a:p>
      </dgm:t>
    </dgm:pt>
    <dgm:pt modelId="{D153396C-E69B-435E-A883-471C96269F98}">
      <dgm:prSet phldrT="[Текст]" custT="1"/>
      <dgm:spPr/>
      <dgm:t>
        <a:bodyPr/>
        <a:lstStyle/>
        <a:p>
          <a:r>
            <a:rPr lang="ru-RU" sz="1600" i="1" dirty="0" smtClean="0">
              <a:solidFill>
                <a:srgbClr val="002060"/>
              </a:solidFill>
              <a:latin typeface="Times New Roman" pitchFamily="18" charset="0"/>
              <a:cs typeface="Times New Roman" pitchFamily="18" charset="0"/>
            </a:rPr>
            <a:t>білім беру үдерісіне  қатысушылардың барлығында толерантты мінез-құлық мәдениетін  қалыптастыру және қолдау бойынша жүйелі жұмыс жүргізеді; </a:t>
          </a:r>
          <a:endParaRPr lang="ru-RU" sz="1600" i="1" dirty="0"/>
        </a:p>
      </dgm:t>
    </dgm:pt>
    <dgm:pt modelId="{C9F50331-9A42-4DAC-9615-7C2F79A2E296}" type="parTrans" cxnId="{961316B0-8354-4512-AAFB-6A11CD14FE63}">
      <dgm:prSet/>
      <dgm:spPr/>
      <dgm:t>
        <a:bodyPr/>
        <a:lstStyle/>
        <a:p>
          <a:endParaRPr lang="ru-RU"/>
        </a:p>
      </dgm:t>
    </dgm:pt>
    <dgm:pt modelId="{9BED202E-0EAD-4E93-8A33-D228B9058A0A}" type="sibTrans" cxnId="{961316B0-8354-4512-AAFB-6A11CD14FE63}">
      <dgm:prSet/>
      <dgm:spPr/>
      <dgm:t>
        <a:bodyPr/>
        <a:lstStyle/>
        <a:p>
          <a:endParaRPr lang="ru-RU"/>
        </a:p>
      </dgm:t>
    </dgm:pt>
    <dgm:pt modelId="{DD019826-47E8-4B93-BCDF-06DAC3FF271A}">
      <dgm:prSet custT="1">
        <dgm:style>
          <a:lnRef idx="1">
            <a:schemeClr val="accent4"/>
          </a:lnRef>
          <a:fillRef idx="2">
            <a:schemeClr val="accent4"/>
          </a:fillRef>
          <a:effectRef idx="1">
            <a:schemeClr val="accent4"/>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800" i="0" dirty="0" smtClean="0">
              <a:solidFill>
                <a:srgbClr val="002060"/>
              </a:solidFill>
              <a:latin typeface="Times New Roman" pitchFamily="18" charset="0"/>
              <a:cs typeface="Times New Roman" pitchFamily="18" charset="0"/>
            </a:rPr>
            <a:t>Мұғалім</a:t>
          </a:r>
        </a:p>
        <a:p>
          <a:pPr defTabSz="2444750">
            <a:lnSpc>
              <a:spcPct val="90000"/>
            </a:lnSpc>
            <a:spcBef>
              <a:spcPct val="0"/>
            </a:spcBef>
            <a:spcAft>
              <a:spcPct val="35000"/>
            </a:spcAft>
          </a:pPr>
          <a:endParaRPr lang="ru-RU" sz="2800" dirty="0" smtClean="0">
            <a:solidFill>
              <a:srgbClr val="002060"/>
            </a:solidFill>
            <a:latin typeface="Times New Roman" pitchFamily="18" charset="0"/>
            <a:cs typeface="Times New Roman" pitchFamily="18" charset="0"/>
          </a:endParaRPr>
        </a:p>
      </dgm:t>
    </dgm:pt>
    <dgm:pt modelId="{C3C067CB-8EC4-4CF7-AC36-F002438276DF}" type="parTrans" cxnId="{807F3EE5-F9CC-4846-B2A8-DF0C6CBA7E5D}">
      <dgm:prSet/>
      <dgm:spPr/>
      <dgm:t>
        <a:bodyPr/>
        <a:lstStyle/>
        <a:p>
          <a:endParaRPr lang="ru-RU"/>
        </a:p>
      </dgm:t>
    </dgm:pt>
    <dgm:pt modelId="{6CEE130F-CE2D-4144-9FD0-569297CA7419}" type="sibTrans" cxnId="{807F3EE5-F9CC-4846-B2A8-DF0C6CBA7E5D}">
      <dgm:prSet/>
      <dgm:spPr/>
      <dgm:t>
        <a:bodyPr/>
        <a:lstStyle/>
        <a:p>
          <a:endParaRPr lang="ru-RU"/>
        </a:p>
      </dgm:t>
    </dgm:pt>
    <dgm:pt modelId="{BE3CFE99-E1D5-48B3-9C69-5E4DD9B61540}">
      <dgm:prSet phldrT="[Текст]" custT="1"/>
      <dgm:spPr/>
      <dgm:t>
        <a:bodyPr/>
        <a:lstStyle/>
        <a:p>
          <a:pPr algn="l"/>
          <a:r>
            <a:rPr lang="ru-RU" sz="1600" i="1" dirty="0" smtClean="0">
              <a:solidFill>
                <a:srgbClr val="002060"/>
              </a:solidFill>
              <a:latin typeface="Times New Roman" pitchFamily="18" charset="0"/>
              <a:cs typeface="Times New Roman" pitchFamily="18" charset="0"/>
            </a:rPr>
            <a:t> қолдау көрсету мамандары мен педагогтардың өзара әрекеттесуін реттейді; </a:t>
          </a:r>
          <a:endParaRPr lang="ru-RU" sz="1600" i="1" dirty="0">
            <a:solidFill>
              <a:srgbClr val="002060"/>
            </a:solidFill>
          </a:endParaRPr>
        </a:p>
      </dgm:t>
    </dgm:pt>
    <dgm:pt modelId="{127D9358-B9E8-4A7B-98BB-43FA9034C1D0}" type="parTrans" cxnId="{E0CE380C-D0A6-4742-9CAD-3F822D833AFF}">
      <dgm:prSet/>
      <dgm:spPr/>
      <dgm:t>
        <a:bodyPr/>
        <a:lstStyle/>
        <a:p>
          <a:endParaRPr lang="ru-RU"/>
        </a:p>
      </dgm:t>
    </dgm:pt>
    <dgm:pt modelId="{DA4F0842-226E-4551-BDBC-F87B4958DFF7}" type="sibTrans" cxnId="{E0CE380C-D0A6-4742-9CAD-3F822D833AFF}">
      <dgm:prSet/>
      <dgm:spPr/>
      <dgm:t>
        <a:bodyPr/>
        <a:lstStyle/>
        <a:p>
          <a:endParaRPr lang="ru-RU"/>
        </a:p>
      </dgm:t>
    </dgm:pt>
    <dgm:pt modelId="{54EA2A34-D45D-4E45-A651-02A204ACAB01}">
      <dgm:prSet phldrT="[Текст]" custT="1"/>
      <dgm:spPr/>
      <dgm:t>
        <a:bodyPr/>
        <a:lstStyle/>
        <a:p>
          <a:pPr algn="l"/>
          <a:r>
            <a:rPr lang="ru-RU" sz="1600" i="1" dirty="0" smtClean="0">
              <a:solidFill>
                <a:srgbClr val="002060"/>
              </a:solidFill>
              <a:latin typeface="Times New Roman" pitchFamily="18" charset="0"/>
              <a:cs typeface="Times New Roman" pitchFamily="18" charset="0"/>
            </a:rPr>
            <a:t>жеке психологиялық-педагогикалық қолдау көрсету бағдарламасын құрастыруға,қолдау көрсету нәтижелері мен оқушының мектеп жетістігін талқылауға  қатысады.</a:t>
          </a:r>
          <a:endParaRPr lang="ru-RU" sz="1600" i="1" dirty="0">
            <a:solidFill>
              <a:srgbClr val="002060"/>
            </a:solidFill>
          </a:endParaRPr>
        </a:p>
      </dgm:t>
    </dgm:pt>
    <dgm:pt modelId="{15E0969F-726B-4433-88DB-AE6E7F201186}" type="parTrans" cxnId="{B3C1071D-F092-464C-9640-2EBADE372F4F}">
      <dgm:prSet/>
      <dgm:spPr/>
      <dgm:t>
        <a:bodyPr/>
        <a:lstStyle/>
        <a:p>
          <a:endParaRPr lang="ru-RU"/>
        </a:p>
      </dgm:t>
    </dgm:pt>
    <dgm:pt modelId="{835C91BF-E380-4204-AEE0-D1FC0869399C}" type="sibTrans" cxnId="{B3C1071D-F092-464C-9640-2EBADE372F4F}">
      <dgm:prSet/>
      <dgm:spPr/>
      <dgm:t>
        <a:bodyPr/>
        <a:lstStyle/>
        <a:p>
          <a:endParaRPr lang="ru-RU"/>
        </a:p>
      </dgm:t>
    </dgm:pt>
    <dgm:pt modelId="{915297CB-5953-489D-B4CD-B9D1E0CA8650}">
      <dgm:prSet phldrT="[Текст]" custT="1"/>
      <dgm:spPr/>
      <dgm:t>
        <a:bodyPr/>
        <a:lstStyle/>
        <a:p>
          <a:pPr algn="l"/>
          <a:r>
            <a:rPr lang="ru-RU" sz="1600" i="1" dirty="0" smtClean="0">
              <a:solidFill>
                <a:srgbClr val="002060"/>
              </a:solidFill>
              <a:latin typeface="Times New Roman" pitchFamily="18" charset="0"/>
              <a:cs typeface="Times New Roman" pitchFamily="18" charset="0"/>
            </a:rPr>
            <a:t>оқушыларға ППҚК процесіне басшылық жасайды,</a:t>
          </a:r>
          <a:endParaRPr lang="ru-RU" sz="1600" dirty="0"/>
        </a:p>
      </dgm:t>
    </dgm:pt>
    <dgm:pt modelId="{ABD9884D-51E7-48A8-8D7C-14B751D0D629}" type="parTrans" cxnId="{9C706D95-E984-485B-A0B6-8BE3A78DE5DF}">
      <dgm:prSet/>
      <dgm:spPr/>
      <dgm:t>
        <a:bodyPr/>
        <a:lstStyle/>
        <a:p>
          <a:endParaRPr lang="ru-RU"/>
        </a:p>
      </dgm:t>
    </dgm:pt>
    <dgm:pt modelId="{49E60A14-9D68-43B3-A083-0883DBA5C2F2}" type="sibTrans" cxnId="{9C706D95-E984-485B-A0B6-8BE3A78DE5DF}">
      <dgm:prSet/>
      <dgm:spPr/>
      <dgm:t>
        <a:bodyPr/>
        <a:lstStyle/>
        <a:p>
          <a:endParaRPr lang="ru-RU"/>
        </a:p>
      </dgm:t>
    </dgm:pt>
    <dgm:pt modelId="{08EA85B6-33E1-4937-833A-FB77E655F76A}">
      <dgm:prSet phldrT="[Текст]" custT="1"/>
      <dgm:spPr/>
      <dgm:t>
        <a:bodyPr/>
        <a:lstStyle/>
        <a:p>
          <a:r>
            <a:rPr lang="ru-RU" sz="1600" i="1" dirty="0" smtClean="0">
              <a:solidFill>
                <a:srgbClr val="002060"/>
              </a:solidFill>
              <a:latin typeface="Times New Roman" pitchFamily="18" charset="0"/>
              <a:cs typeface="Times New Roman" pitchFamily="18" charset="0"/>
            </a:rPr>
            <a:t>барлық  оқушыларды сыныптан тыс және бос уақыттағы іс-шараларға қатыстырады.</a:t>
          </a:r>
          <a:endParaRPr lang="ru-RU" sz="1600" i="1" dirty="0"/>
        </a:p>
      </dgm:t>
    </dgm:pt>
    <dgm:pt modelId="{9472CCFD-76AA-46CE-911E-39BDE7E9F7DA}" type="parTrans" cxnId="{5EA04B6D-3C71-4E03-9231-136155D644C8}">
      <dgm:prSet/>
      <dgm:spPr/>
      <dgm:t>
        <a:bodyPr/>
        <a:lstStyle/>
        <a:p>
          <a:endParaRPr lang="ru-RU"/>
        </a:p>
      </dgm:t>
    </dgm:pt>
    <dgm:pt modelId="{A98D03FF-6DF8-413B-B7DA-206941EAA178}" type="sibTrans" cxnId="{5EA04B6D-3C71-4E03-9231-136155D644C8}">
      <dgm:prSet/>
      <dgm:spPr/>
      <dgm:t>
        <a:bodyPr/>
        <a:lstStyle/>
        <a:p>
          <a:endParaRPr lang="ru-RU"/>
        </a:p>
      </dgm:t>
    </dgm:pt>
    <dgm:pt modelId="{915700A0-DAA9-4195-AB64-7813448FE2BA}">
      <dgm:prSet phldrT="[Текст]" custT="1"/>
      <dgm:spPr/>
      <dgm:t>
        <a:bodyPr/>
        <a:lstStyle/>
        <a:p>
          <a:endParaRPr lang="ru-RU" sz="1600" dirty="0"/>
        </a:p>
      </dgm:t>
    </dgm:pt>
    <dgm:pt modelId="{252FCC7F-0E58-44EF-ADBB-AA8570E3B51C}" type="parTrans" cxnId="{948BB597-AE23-4834-BE31-318AE4C3706F}">
      <dgm:prSet/>
      <dgm:spPr/>
      <dgm:t>
        <a:bodyPr/>
        <a:lstStyle/>
        <a:p>
          <a:endParaRPr lang="ru-RU"/>
        </a:p>
      </dgm:t>
    </dgm:pt>
    <dgm:pt modelId="{575F4490-E295-42FB-BE60-2D50A780F7EF}" type="sibTrans" cxnId="{948BB597-AE23-4834-BE31-318AE4C3706F}">
      <dgm:prSet/>
      <dgm:spPr/>
      <dgm:t>
        <a:bodyPr/>
        <a:lstStyle/>
        <a:p>
          <a:endParaRPr lang="ru-RU"/>
        </a:p>
      </dgm:t>
    </dgm:pt>
    <dgm:pt modelId="{C6322131-256B-43BC-A441-45B6E191D5A0}">
      <dgm:prSet custT="1"/>
      <dgm:spPr/>
      <dgm:t>
        <a:bodyPr/>
        <a:lstStyle/>
        <a:p>
          <a:r>
            <a:rPr lang="ru-RU" sz="1600" i="1" dirty="0" smtClean="0">
              <a:solidFill>
                <a:srgbClr val="002060"/>
              </a:solidFill>
              <a:latin typeface="Times New Roman" pitchFamily="18" charset="0"/>
              <a:cs typeface="Times New Roman" pitchFamily="18" charset="0"/>
            </a:rPr>
            <a:t>оқытудағы қиындықтары бар оқушыларды анықтайды,  қиындықтардың сипатын бағалайды, оқу материалын меңгерудегі проблемаларды анықтайды, оқу бағдарламаларын қысқартуды (бейімдеуді) орындайды, жеке оқу бағдарламаларын құрастыруға қатысады, типтік, қысқартылған немесе жеке оқу бағдарламаларына сәйкес  ЕБҚ бар  оқушылардың жетістіктерін бағалау және оқыту  процесін дараландырады.</a:t>
          </a:r>
          <a:endParaRPr lang="ru-RU" sz="1600" dirty="0"/>
        </a:p>
      </dgm:t>
    </dgm:pt>
    <dgm:pt modelId="{04F1FDFD-59D9-4B8C-9C68-058AD1906AFB}" type="parTrans" cxnId="{EED75602-7B5C-4D57-BF8E-21152D069966}">
      <dgm:prSet/>
      <dgm:spPr/>
      <dgm:t>
        <a:bodyPr/>
        <a:lstStyle/>
        <a:p>
          <a:endParaRPr lang="ru-RU"/>
        </a:p>
      </dgm:t>
    </dgm:pt>
    <dgm:pt modelId="{24F48135-5EDB-4E64-BA00-012CCCA37EB0}" type="sibTrans" cxnId="{EED75602-7B5C-4D57-BF8E-21152D069966}">
      <dgm:prSet/>
      <dgm:spPr/>
      <dgm:t>
        <a:bodyPr/>
        <a:lstStyle/>
        <a:p>
          <a:endParaRPr lang="ru-RU"/>
        </a:p>
      </dgm:t>
    </dgm:pt>
    <dgm:pt modelId="{5602FF4D-0B27-4761-8774-3F0ECD0AB92D}" type="pres">
      <dgm:prSet presAssocID="{3A0F10F7-1A59-428D-BB6B-F4AE57B20FF9}" presName="Name0" presStyleCnt="0">
        <dgm:presLayoutVars>
          <dgm:dir/>
          <dgm:animLvl val="lvl"/>
          <dgm:resizeHandles/>
        </dgm:presLayoutVars>
      </dgm:prSet>
      <dgm:spPr/>
      <dgm:t>
        <a:bodyPr/>
        <a:lstStyle/>
        <a:p>
          <a:endParaRPr lang="ru-RU"/>
        </a:p>
      </dgm:t>
    </dgm:pt>
    <dgm:pt modelId="{397CCC90-66FE-4466-9940-5B81B2DFD98F}" type="pres">
      <dgm:prSet presAssocID="{B0A1F2EC-B809-40BF-B338-B5F4897CDB2B}" presName="linNode" presStyleCnt="0"/>
      <dgm:spPr/>
    </dgm:pt>
    <dgm:pt modelId="{E410554C-7C70-451D-B616-6441A9F4B1D9}" type="pres">
      <dgm:prSet presAssocID="{B0A1F2EC-B809-40BF-B338-B5F4897CDB2B}" presName="parentShp" presStyleLbl="node1" presStyleIdx="0" presStyleCnt="3" custScaleX="80908">
        <dgm:presLayoutVars>
          <dgm:bulletEnabled val="1"/>
        </dgm:presLayoutVars>
      </dgm:prSet>
      <dgm:spPr/>
      <dgm:t>
        <a:bodyPr/>
        <a:lstStyle/>
        <a:p>
          <a:endParaRPr lang="ru-RU"/>
        </a:p>
      </dgm:t>
    </dgm:pt>
    <dgm:pt modelId="{0995BC63-272B-43DC-AEE6-EA007A864405}" type="pres">
      <dgm:prSet presAssocID="{B0A1F2EC-B809-40BF-B338-B5F4897CDB2B}" presName="childShp" presStyleLbl="bgAccFollowNode1" presStyleIdx="0" presStyleCnt="3" custScaleX="112000" custScaleY="126443">
        <dgm:presLayoutVars>
          <dgm:bulletEnabled val="1"/>
        </dgm:presLayoutVars>
      </dgm:prSet>
      <dgm:spPr/>
      <dgm:t>
        <a:bodyPr/>
        <a:lstStyle/>
        <a:p>
          <a:endParaRPr lang="ru-RU"/>
        </a:p>
      </dgm:t>
    </dgm:pt>
    <dgm:pt modelId="{D36D40F7-E6D9-4BE0-8F2F-68B98D23F76D}" type="pres">
      <dgm:prSet presAssocID="{B7F31EAA-08EA-4962-831A-853403C1F586}" presName="spacing" presStyleCnt="0"/>
      <dgm:spPr/>
    </dgm:pt>
    <dgm:pt modelId="{86415DDD-5636-4E83-B79A-B5B0A17FA6E6}" type="pres">
      <dgm:prSet presAssocID="{27CAA5B3-F574-4F0F-B082-C2E92516BE9E}" presName="linNode" presStyleCnt="0"/>
      <dgm:spPr/>
    </dgm:pt>
    <dgm:pt modelId="{5EC990C2-C226-4285-A681-9DEC8F306480}" type="pres">
      <dgm:prSet presAssocID="{27CAA5B3-F574-4F0F-B082-C2E92516BE9E}" presName="parentShp" presStyleLbl="node1" presStyleIdx="1" presStyleCnt="3" custScaleX="82911">
        <dgm:presLayoutVars>
          <dgm:bulletEnabled val="1"/>
        </dgm:presLayoutVars>
      </dgm:prSet>
      <dgm:spPr/>
      <dgm:t>
        <a:bodyPr/>
        <a:lstStyle/>
        <a:p>
          <a:endParaRPr lang="ru-RU"/>
        </a:p>
      </dgm:t>
    </dgm:pt>
    <dgm:pt modelId="{A11FF1CC-A6EC-4668-8EC0-99231229D1F7}" type="pres">
      <dgm:prSet presAssocID="{27CAA5B3-F574-4F0F-B082-C2E92516BE9E}" presName="childShp" presStyleLbl="bgAccFollowNode1" presStyleIdx="1" presStyleCnt="3" custScaleX="108277" custScaleY="124805">
        <dgm:presLayoutVars>
          <dgm:bulletEnabled val="1"/>
        </dgm:presLayoutVars>
      </dgm:prSet>
      <dgm:spPr/>
      <dgm:t>
        <a:bodyPr/>
        <a:lstStyle/>
        <a:p>
          <a:endParaRPr lang="ru-RU"/>
        </a:p>
      </dgm:t>
    </dgm:pt>
    <dgm:pt modelId="{4F0825BD-22FE-4779-9488-DD44A9D190D8}" type="pres">
      <dgm:prSet presAssocID="{F37349D8-9B37-4C08-95BA-7F4A009D4875}" presName="spacing" presStyleCnt="0"/>
      <dgm:spPr/>
    </dgm:pt>
    <dgm:pt modelId="{A1D6DB2E-BF99-49FB-90D1-00DAFD505A81}" type="pres">
      <dgm:prSet presAssocID="{DD019826-47E8-4B93-BCDF-06DAC3FF271A}" presName="linNode" presStyleCnt="0"/>
      <dgm:spPr/>
    </dgm:pt>
    <dgm:pt modelId="{5A66ED2F-A963-463C-851F-3B216B9112A6}" type="pres">
      <dgm:prSet presAssocID="{DD019826-47E8-4B93-BCDF-06DAC3FF271A}" presName="parentShp" presStyleLbl="node1" presStyleIdx="2" presStyleCnt="3" custScaleX="83143">
        <dgm:presLayoutVars>
          <dgm:bulletEnabled val="1"/>
        </dgm:presLayoutVars>
      </dgm:prSet>
      <dgm:spPr/>
      <dgm:t>
        <a:bodyPr/>
        <a:lstStyle/>
        <a:p>
          <a:endParaRPr lang="ru-RU"/>
        </a:p>
      </dgm:t>
    </dgm:pt>
    <dgm:pt modelId="{B9F10EC3-4BF5-48DD-9AD5-281C3B071F64}" type="pres">
      <dgm:prSet presAssocID="{DD019826-47E8-4B93-BCDF-06DAC3FF271A}" presName="childShp" presStyleLbl="bgAccFollowNode1" presStyleIdx="2" presStyleCnt="3" custScaleX="110065" custScaleY="126174">
        <dgm:presLayoutVars>
          <dgm:bulletEnabled val="1"/>
        </dgm:presLayoutVars>
      </dgm:prSet>
      <dgm:spPr/>
      <dgm:t>
        <a:bodyPr/>
        <a:lstStyle/>
        <a:p>
          <a:endParaRPr lang="ru-RU"/>
        </a:p>
      </dgm:t>
    </dgm:pt>
  </dgm:ptLst>
  <dgm:cxnLst>
    <dgm:cxn modelId="{B3C1071D-F092-464C-9640-2EBADE372F4F}" srcId="{B0A1F2EC-B809-40BF-B338-B5F4897CDB2B}" destId="{54EA2A34-D45D-4E45-A651-02A204ACAB01}" srcOrd="2" destOrd="0" parTransId="{15E0969F-726B-4433-88DB-AE6E7F201186}" sibTransId="{835C91BF-E380-4204-AEE0-D1FC0869399C}"/>
    <dgm:cxn modelId="{93E1E270-B268-46C1-A796-F68A01F16E5C}" type="presOf" srcId="{915297CB-5953-489D-B4CD-B9D1E0CA8650}" destId="{0995BC63-272B-43DC-AEE6-EA007A864405}" srcOrd="0" destOrd="0" presId="urn:microsoft.com/office/officeart/2005/8/layout/vList6"/>
    <dgm:cxn modelId="{7F8AA381-B7E8-4E29-B820-5B261DA216AB}" type="presOf" srcId="{08EA85B6-33E1-4937-833A-FB77E655F76A}" destId="{A11FF1CC-A6EC-4668-8EC0-99231229D1F7}" srcOrd="0" destOrd="2" presId="urn:microsoft.com/office/officeart/2005/8/layout/vList6"/>
    <dgm:cxn modelId="{9C706D95-E984-485B-A0B6-8BE3A78DE5DF}" srcId="{B0A1F2EC-B809-40BF-B338-B5F4897CDB2B}" destId="{915297CB-5953-489D-B4CD-B9D1E0CA8650}" srcOrd="0" destOrd="0" parTransId="{ABD9884D-51E7-48A8-8D7C-14B751D0D629}" sibTransId="{49E60A14-9D68-43B3-A083-0883DBA5C2F2}"/>
    <dgm:cxn modelId="{294886A4-BBFB-4638-A61A-80F6F83BDE69}" srcId="{3A0F10F7-1A59-428D-BB6B-F4AE57B20FF9}" destId="{27CAA5B3-F574-4F0F-B082-C2E92516BE9E}" srcOrd="1" destOrd="0" parTransId="{2F8F6D06-5CEF-4C71-AE46-78FF0B9E5F3B}" sibTransId="{F37349D8-9B37-4C08-95BA-7F4A009D4875}"/>
    <dgm:cxn modelId="{EED75602-7B5C-4D57-BF8E-21152D069966}" srcId="{DD019826-47E8-4B93-BCDF-06DAC3FF271A}" destId="{C6322131-256B-43BC-A441-45B6E191D5A0}" srcOrd="0" destOrd="0" parTransId="{04F1FDFD-59D9-4B8C-9C68-058AD1906AFB}" sibTransId="{24F48135-5EDB-4E64-BA00-012CCCA37EB0}"/>
    <dgm:cxn modelId="{BBB7D88B-0894-4E95-A8B7-D3417EC1BB3A}" type="presOf" srcId="{DD019826-47E8-4B93-BCDF-06DAC3FF271A}" destId="{5A66ED2F-A963-463C-851F-3B216B9112A6}" srcOrd="0" destOrd="0" presId="urn:microsoft.com/office/officeart/2005/8/layout/vList6"/>
    <dgm:cxn modelId="{807F3EE5-F9CC-4846-B2A8-DF0C6CBA7E5D}" srcId="{3A0F10F7-1A59-428D-BB6B-F4AE57B20FF9}" destId="{DD019826-47E8-4B93-BCDF-06DAC3FF271A}" srcOrd="2" destOrd="0" parTransId="{C3C067CB-8EC4-4CF7-AC36-F002438276DF}" sibTransId="{6CEE130F-CE2D-4144-9FD0-569297CA7419}"/>
    <dgm:cxn modelId="{3DF20B46-13CA-43E3-95D4-A0AD466B86CB}" type="presOf" srcId="{BE3CFE99-E1D5-48B3-9C69-5E4DD9B61540}" destId="{0995BC63-272B-43DC-AEE6-EA007A864405}" srcOrd="0" destOrd="1" presId="urn:microsoft.com/office/officeart/2005/8/layout/vList6"/>
    <dgm:cxn modelId="{961316B0-8354-4512-AAFB-6A11CD14FE63}" srcId="{27CAA5B3-F574-4F0F-B082-C2E92516BE9E}" destId="{D153396C-E69B-435E-A883-471C96269F98}" srcOrd="1" destOrd="0" parTransId="{C9F50331-9A42-4DAC-9615-7C2F79A2E296}" sibTransId="{9BED202E-0EAD-4E93-8A33-D228B9058A0A}"/>
    <dgm:cxn modelId="{15832BB2-5724-4829-B7F9-B956825CB622}" type="presOf" srcId="{27CAA5B3-F574-4F0F-B082-C2E92516BE9E}" destId="{5EC990C2-C226-4285-A681-9DEC8F306480}" srcOrd="0" destOrd="0" presId="urn:microsoft.com/office/officeart/2005/8/layout/vList6"/>
    <dgm:cxn modelId="{948BB597-AE23-4834-BE31-318AE4C3706F}" srcId="{27CAA5B3-F574-4F0F-B082-C2E92516BE9E}" destId="{915700A0-DAA9-4195-AB64-7813448FE2BA}" srcOrd="0" destOrd="0" parTransId="{252FCC7F-0E58-44EF-ADBB-AA8570E3B51C}" sibTransId="{575F4490-E295-42FB-BE60-2D50A780F7EF}"/>
    <dgm:cxn modelId="{C2EBE4A9-DD75-4FBD-849F-95137FF5E9E6}" type="presOf" srcId="{C6322131-256B-43BC-A441-45B6E191D5A0}" destId="{B9F10EC3-4BF5-48DD-9AD5-281C3B071F64}" srcOrd="0" destOrd="0" presId="urn:microsoft.com/office/officeart/2005/8/layout/vList6"/>
    <dgm:cxn modelId="{1426EC18-6CD6-472A-A215-318654513D9C}" type="presOf" srcId="{54EA2A34-D45D-4E45-A651-02A204ACAB01}" destId="{0995BC63-272B-43DC-AEE6-EA007A864405}" srcOrd="0" destOrd="2" presId="urn:microsoft.com/office/officeart/2005/8/layout/vList6"/>
    <dgm:cxn modelId="{1F270132-1760-41AE-A4AF-EE4D164FD564}" type="presOf" srcId="{B0A1F2EC-B809-40BF-B338-B5F4897CDB2B}" destId="{E410554C-7C70-451D-B616-6441A9F4B1D9}" srcOrd="0" destOrd="0" presId="urn:microsoft.com/office/officeart/2005/8/layout/vList6"/>
    <dgm:cxn modelId="{EAD5AB08-B58B-4E4D-A122-B5E64B90F657}" srcId="{3A0F10F7-1A59-428D-BB6B-F4AE57B20FF9}" destId="{B0A1F2EC-B809-40BF-B338-B5F4897CDB2B}" srcOrd="0" destOrd="0" parTransId="{DBB78B5A-24CB-4DFF-83DA-F3F6956CB615}" sibTransId="{B7F31EAA-08EA-4962-831A-853403C1F586}"/>
    <dgm:cxn modelId="{F93BB941-F547-40F7-934C-B5C174CF738A}" type="presOf" srcId="{D153396C-E69B-435E-A883-471C96269F98}" destId="{A11FF1CC-A6EC-4668-8EC0-99231229D1F7}" srcOrd="0" destOrd="1" presId="urn:microsoft.com/office/officeart/2005/8/layout/vList6"/>
    <dgm:cxn modelId="{E0CE380C-D0A6-4742-9CAD-3F822D833AFF}" srcId="{B0A1F2EC-B809-40BF-B338-B5F4897CDB2B}" destId="{BE3CFE99-E1D5-48B3-9C69-5E4DD9B61540}" srcOrd="1" destOrd="0" parTransId="{127D9358-B9E8-4A7B-98BB-43FA9034C1D0}" sibTransId="{DA4F0842-226E-4551-BDBC-F87B4958DFF7}"/>
    <dgm:cxn modelId="{6F51BF62-97D2-4631-A4B5-3C6C63FE6DB7}" type="presOf" srcId="{3A0F10F7-1A59-428D-BB6B-F4AE57B20FF9}" destId="{5602FF4D-0B27-4761-8774-3F0ECD0AB92D}" srcOrd="0" destOrd="0" presId="urn:microsoft.com/office/officeart/2005/8/layout/vList6"/>
    <dgm:cxn modelId="{5EA04B6D-3C71-4E03-9231-136155D644C8}" srcId="{27CAA5B3-F574-4F0F-B082-C2E92516BE9E}" destId="{08EA85B6-33E1-4937-833A-FB77E655F76A}" srcOrd="2" destOrd="0" parTransId="{9472CCFD-76AA-46CE-911E-39BDE7E9F7DA}" sibTransId="{A98D03FF-6DF8-413B-B7DA-206941EAA178}"/>
    <dgm:cxn modelId="{E658B564-340D-42A7-BF34-672D2D190CFD}" type="presOf" srcId="{915700A0-DAA9-4195-AB64-7813448FE2BA}" destId="{A11FF1CC-A6EC-4668-8EC0-99231229D1F7}" srcOrd="0" destOrd="0" presId="urn:microsoft.com/office/officeart/2005/8/layout/vList6"/>
    <dgm:cxn modelId="{6A95211F-EA6B-4987-BCCB-7BCE6F852BAC}" type="presParOf" srcId="{5602FF4D-0B27-4761-8774-3F0ECD0AB92D}" destId="{397CCC90-66FE-4466-9940-5B81B2DFD98F}" srcOrd="0" destOrd="0" presId="urn:microsoft.com/office/officeart/2005/8/layout/vList6"/>
    <dgm:cxn modelId="{A7413EDE-D61B-4B25-8C5B-8C30121658A5}" type="presParOf" srcId="{397CCC90-66FE-4466-9940-5B81B2DFD98F}" destId="{E410554C-7C70-451D-B616-6441A9F4B1D9}" srcOrd="0" destOrd="0" presId="urn:microsoft.com/office/officeart/2005/8/layout/vList6"/>
    <dgm:cxn modelId="{4FC15285-3415-468B-AEF3-3AD300A2E15C}" type="presParOf" srcId="{397CCC90-66FE-4466-9940-5B81B2DFD98F}" destId="{0995BC63-272B-43DC-AEE6-EA007A864405}" srcOrd="1" destOrd="0" presId="urn:microsoft.com/office/officeart/2005/8/layout/vList6"/>
    <dgm:cxn modelId="{BC53EB82-7163-459D-9B9D-AA7250C24E5A}" type="presParOf" srcId="{5602FF4D-0B27-4761-8774-3F0ECD0AB92D}" destId="{D36D40F7-E6D9-4BE0-8F2F-68B98D23F76D}" srcOrd="1" destOrd="0" presId="urn:microsoft.com/office/officeart/2005/8/layout/vList6"/>
    <dgm:cxn modelId="{ACEE98A9-BE25-4DA3-9270-0F3E18D80FD9}" type="presParOf" srcId="{5602FF4D-0B27-4761-8774-3F0ECD0AB92D}" destId="{86415DDD-5636-4E83-B79A-B5B0A17FA6E6}" srcOrd="2" destOrd="0" presId="urn:microsoft.com/office/officeart/2005/8/layout/vList6"/>
    <dgm:cxn modelId="{5F8FCCAC-60DD-4212-83EC-2885E002C5FC}" type="presParOf" srcId="{86415DDD-5636-4E83-B79A-B5B0A17FA6E6}" destId="{5EC990C2-C226-4285-A681-9DEC8F306480}" srcOrd="0" destOrd="0" presId="urn:microsoft.com/office/officeart/2005/8/layout/vList6"/>
    <dgm:cxn modelId="{D36E12C0-E9AD-4581-AD40-5B592DAFDA3D}" type="presParOf" srcId="{86415DDD-5636-4E83-B79A-B5B0A17FA6E6}" destId="{A11FF1CC-A6EC-4668-8EC0-99231229D1F7}" srcOrd="1" destOrd="0" presId="urn:microsoft.com/office/officeart/2005/8/layout/vList6"/>
    <dgm:cxn modelId="{C0B26E9D-0AA4-4AED-B39D-11ECC1F5B477}" type="presParOf" srcId="{5602FF4D-0B27-4761-8774-3F0ECD0AB92D}" destId="{4F0825BD-22FE-4779-9488-DD44A9D190D8}" srcOrd="3" destOrd="0" presId="urn:microsoft.com/office/officeart/2005/8/layout/vList6"/>
    <dgm:cxn modelId="{7A3D0B70-034A-465D-9B8D-7137153641FB}" type="presParOf" srcId="{5602FF4D-0B27-4761-8774-3F0ECD0AB92D}" destId="{A1D6DB2E-BF99-49FB-90D1-00DAFD505A81}" srcOrd="4" destOrd="0" presId="urn:microsoft.com/office/officeart/2005/8/layout/vList6"/>
    <dgm:cxn modelId="{89639035-9F51-41F4-97B3-2A6875B79942}" type="presParOf" srcId="{A1D6DB2E-BF99-49FB-90D1-00DAFD505A81}" destId="{5A66ED2F-A963-463C-851F-3B216B9112A6}" srcOrd="0" destOrd="0" presId="urn:microsoft.com/office/officeart/2005/8/layout/vList6"/>
    <dgm:cxn modelId="{8B743840-9DE5-4517-A9EE-A765E9B63814}" type="presParOf" srcId="{A1D6DB2E-BF99-49FB-90D1-00DAFD505A81}" destId="{B9F10EC3-4BF5-48DD-9AD5-281C3B071F64}"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283661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129534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192397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3628447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336203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405022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98250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278715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54471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370189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63260DC-99A6-41A3-8611-F7300DE227B8}" type="datetimeFigureOut">
              <a:rPr lang="ru-RU" smtClean="0"/>
              <a:pPr/>
              <a:t>18.08.2021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2373135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260DC-99A6-41A3-8611-F7300DE227B8}" type="datetimeFigureOut">
              <a:rPr lang="ru-RU" smtClean="0"/>
              <a:pPr/>
              <a:t>18.08.2021</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F0BBB-89E8-4E1C-873C-E60078101293}" type="slidenum">
              <a:rPr lang="ru-RU" smtClean="0"/>
              <a:pPr/>
              <a:t>‹#›</a:t>
            </a:fld>
            <a:endParaRPr lang="ru-RU" dirty="0"/>
          </a:p>
        </p:txBody>
      </p:sp>
    </p:spTree>
    <p:extLst>
      <p:ext uri="{BB962C8B-B14F-4D97-AF65-F5344CB8AC3E}">
        <p14:creationId xmlns:p14="http://schemas.microsoft.com/office/powerpoint/2010/main" xmlns="" val="2962965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0" y="0"/>
            <a:ext cx="12192000" cy="6857999"/>
          </a:xfrm>
          <a:prstGeom prst="rect">
            <a:avLst/>
          </a:prstGeom>
          <a:noFill/>
          <a:ln w="9525">
            <a:noFill/>
            <a:miter lim="800000"/>
            <a:headEnd/>
            <a:tailEnd/>
          </a:ln>
          <a:effectLst/>
        </p:spPr>
      </p:pic>
      <p:sp>
        <p:nvSpPr>
          <p:cNvPr id="2" name="Прямоугольник 1"/>
          <p:cNvSpPr/>
          <p:nvPr/>
        </p:nvSpPr>
        <p:spPr>
          <a:xfrm>
            <a:off x="2442949" y="2644170"/>
            <a:ext cx="7820167" cy="461665"/>
          </a:xfrm>
          <a:prstGeom prst="rect">
            <a:avLst/>
          </a:prstGeom>
        </p:spPr>
        <p:txBody>
          <a:bodyPr wrap="square">
            <a:spAutoFit/>
          </a:bodyPr>
          <a:lstStyle/>
          <a:p>
            <a:pPr lvl="0" algn="ctr" fontAlgn="base">
              <a:spcBef>
                <a:spcPct val="0"/>
              </a:spcBef>
              <a:spcAft>
                <a:spcPct val="0"/>
              </a:spcAft>
            </a:pPr>
            <a:endParaRPr lang="kk-KZ" sz="2400" b="1" dirty="0">
              <a:solidFill>
                <a:prstClr val="black"/>
              </a:solidFill>
              <a:latin typeface="Times New Roman" panose="02020603050405020304" pitchFamily="18" charset="0"/>
              <a:ea typeface="Times New Roman" pitchFamily="18" charset="0"/>
              <a:cs typeface="Times New Roman" panose="02020603050405020304" pitchFamily="18" charset="0"/>
            </a:endParaRPr>
          </a:p>
        </p:txBody>
      </p:sp>
      <p:sp>
        <p:nvSpPr>
          <p:cNvPr id="5" name="Прямоугольник 4"/>
          <p:cNvSpPr/>
          <p:nvPr/>
        </p:nvSpPr>
        <p:spPr>
          <a:xfrm>
            <a:off x="1603948" y="2608289"/>
            <a:ext cx="9728616" cy="1200329"/>
          </a:xfrm>
          <a:prstGeom prst="rect">
            <a:avLst/>
          </a:prstGeom>
        </p:spPr>
        <p:txBody>
          <a:bodyPr wrap="square">
            <a:spAutoFit/>
          </a:bodyPr>
          <a:lstStyle/>
          <a:p>
            <a:pPr algn="ctr"/>
            <a:r>
              <a:rPr lang="ru-RU" sz="2400" b="1" dirty="0" smtClean="0">
                <a:solidFill>
                  <a:srgbClr val="002060"/>
                </a:solidFill>
                <a:latin typeface="Times New Roman" pitchFamily="18" charset="0"/>
                <a:cs typeface="Times New Roman" pitchFamily="18" charset="0"/>
              </a:rPr>
              <a:t>МЕКТЕПТЕ ЕРЕКШЕ БІЛІМ БЕРУГЕ ҚАЖЕТТІЛІГІ</a:t>
            </a:r>
          </a:p>
          <a:p>
            <a:pPr algn="ctr"/>
            <a:r>
              <a:rPr lang="ru-RU" sz="2400" b="1" dirty="0" smtClean="0">
                <a:solidFill>
                  <a:srgbClr val="002060"/>
                </a:solidFill>
                <a:latin typeface="Times New Roman" pitchFamily="18" charset="0"/>
                <a:cs typeface="Times New Roman" pitchFamily="18" charset="0"/>
              </a:rPr>
              <a:t>БАР ОҚУШЫЛАРҒА </a:t>
            </a:r>
            <a:r>
              <a:rPr lang="kk-KZ" sz="2400" b="1" dirty="0" smtClean="0">
                <a:solidFill>
                  <a:srgbClr val="002060"/>
                </a:solidFill>
                <a:latin typeface="Times New Roman" pitchFamily="18" charset="0"/>
                <a:cs typeface="Times New Roman" pitchFamily="18" charset="0"/>
              </a:rPr>
              <a:t>ПСИХОЛОГИЯЛЫҚ –ПЕДАГОГИКАЛЫҚ  </a:t>
            </a:r>
            <a:r>
              <a:rPr lang="ru-RU" sz="2400" b="1" dirty="0" smtClean="0">
                <a:solidFill>
                  <a:srgbClr val="002060"/>
                </a:solidFill>
                <a:latin typeface="Times New Roman" pitchFamily="18" charset="0"/>
                <a:cs typeface="Times New Roman" pitchFamily="18" charset="0"/>
              </a:rPr>
              <a:t>ҚОЛДАУ  (КӨМЕК) КӨРСЕТУДІ ҰЙЫМДАСТЫРУ</a:t>
            </a:r>
            <a:endParaRPr lang="ru-RU" sz="2400" dirty="0">
              <a:solidFill>
                <a:srgbClr val="002060"/>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3"/>
          <a:srcRect l="47244" t="12460" r="3375" b="18690"/>
          <a:stretch>
            <a:fillRect/>
          </a:stretch>
        </p:blipFill>
        <p:spPr bwMode="auto">
          <a:xfrm>
            <a:off x="792812" y="263711"/>
            <a:ext cx="1935398" cy="1565088"/>
          </a:xfrm>
          <a:prstGeom prst="roundRect">
            <a:avLst>
              <a:gd name="adj" fmla="val 16667"/>
            </a:avLst>
          </a:prstGeom>
          <a:ln>
            <a:solidFill>
              <a:schemeClr val="tx2">
                <a:lumMod val="50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Прямоугольник 6"/>
          <p:cNvSpPr/>
          <p:nvPr/>
        </p:nvSpPr>
        <p:spPr>
          <a:xfrm>
            <a:off x="404734" y="6026046"/>
            <a:ext cx="8739266" cy="769441"/>
          </a:xfrm>
          <a:prstGeom prst="rect">
            <a:avLst/>
          </a:prstGeom>
        </p:spPr>
        <p:txBody>
          <a:bodyPr wrap="square">
            <a:spAutoFit/>
          </a:bodyPr>
          <a:lstStyle/>
          <a:p>
            <a:endParaRPr lang="ru-RU" sz="2400" b="1" dirty="0" smtClean="0">
              <a:solidFill>
                <a:srgbClr val="002060"/>
              </a:solidFill>
              <a:latin typeface="Times New Roman" pitchFamily="18" charset="0"/>
              <a:cs typeface="Times New Roman" pitchFamily="18" charset="0"/>
            </a:endParaRPr>
          </a:p>
          <a:p>
            <a:endParaRPr lang="ru-RU" sz="2000" b="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000397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1"/>
            <a:ext cx="12192000" cy="6858000"/>
          </a:xfrm>
          <a:prstGeom prst="rect">
            <a:avLst/>
          </a:prstGeom>
          <a:noFill/>
          <a:ln w="9525">
            <a:noFill/>
            <a:miter lim="800000"/>
            <a:headEnd/>
            <a:tailEnd/>
          </a:ln>
          <a:effectLst/>
        </p:spPr>
      </p:pic>
      <p:sp>
        <p:nvSpPr>
          <p:cNvPr id="2" name="Прямоугольник 1"/>
          <p:cNvSpPr/>
          <p:nvPr/>
        </p:nvSpPr>
        <p:spPr>
          <a:xfrm>
            <a:off x="1201003" y="1259174"/>
            <a:ext cx="10194877" cy="1938992"/>
          </a:xfrm>
          <a:prstGeom prst="rect">
            <a:avLst/>
          </a:prstGeom>
        </p:spPr>
        <p:txBody>
          <a:bodyPr wrap="square">
            <a:spAutoFit/>
          </a:bodyPr>
          <a:lstStyle/>
          <a:p>
            <a:pPr lvl="0" algn="ctr"/>
            <a:r>
              <a:rPr lang="kk-KZ" sz="4000" b="1" kern="0" noProof="0" dirty="0" smtClean="0">
                <a:solidFill>
                  <a:srgbClr val="002060"/>
                </a:solidFill>
                <a:latin typeface="Times New Roman" panose="02020603050405020304" pitchFamily="18" charset="0"/>
                <a:cs typeface="Times New Roman" panose="02020603050405020304" pitchFamily="18" charset="0"/>
              </a:rPr>
              <a:t>ЖҰМЫСТАРЫҢЫЗҒА </a:t>
            </a:r>
          </a:p>
          <a:p>
            <a:pPr lvl="0" algn="ctr"/>
            <a:r>
              <a:rPr lang="kk-KZ" sz="4000" b="1" kern="0" noProof="0" dirty="0" smtClean="0">
                <a:solidFill>
                  <a:srgbClr val="002060"/>
                </a:solidFill>
                <a:latin typeface="Times New Roman" panose="02020603050405020304" pitchFamily="18" charset="0"/>
                <a:cs typeface="Times New Roman" panose="02020603050405020304" pitchFamily="18" charset="0"/>
              </a:rPr>
              <a:t>СӘТТІЛІК</a:t>
            </a:r>
          </a:p>
          <a:p>
            <a:pPr lvl="0" algn="ctr"/>
            <a:r>
              <a:rPr lang="kk-KZ" sz="4000" b="1" kern="0" noProof="0" dirty="0" smtClean="0">
                <a:solidFill>
                  <a:srgbClr val="002060"/>
                </a:solidFill>
                <a:latin typeface="Times New Roman" panose="02020603050405020304" pitchFamily="18" charset="0"/>
                <a:cs typeface="Times New Roman" panose="02020603050405020304" pitchFamily="18" charset="0"/>
              </a:rPr>
              <a:t> ТІЛЕЙМІН!</a:t>
            </a:r>
            <a:endParaRPr kumimoji="0" lang="ru-RU" sz="4000" b="1" i="0" u="none" strike="noStrike" kern="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35555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12191999" cy="6857999"/>
          </a:xfrm>
          <a:prstGeom prst="rect">
            <a:avLst/>
          </a:prstGeom>
          <a:noFill/>
          <a:ln w="9525">
            <a:noFill/>
            <a:miter lim="800000"/>
            <a:headEnd/>
            <a:tailEnd/>
          </a:ln>
          <a:effectLst/>
        </p:spPr>
      </p:pic>
      <p:sp>
        <p:nvSpPr>
          <p:cNvPr id="2" name="Прямоугольник 1"/>
          <p:cNvSpPr/>
          <p:nvPr/>
        </p:nvSpPr>
        <p:spPr>
          <a:xfrm>
            <a:off x="1201003" y="494226"/>
            <a:ext cx="10194877" cy="132343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k-KZ" sz="2000" b="1" i="0" u="none" strike="noStrike" kern="0" cap="all" spc="0" normalizeH="0" baseline="0" noProof="0" dirty="0" smtClean="0">
                <a:ln w="500">
                  <a:solidFill>
                    <a:srgbClr val="B13F9A">
                      <a:shade val="20000"/>
                      <a:satMod val="120000"/>
                    </a:srgbClr>
                  </a:solidFill>
                </a:ln>
                <a:solidFill>
                  <a:srgbClr val="C00000"/>
                </a:solidFill>
                <a:effectLst/>
                <a:uLnTx/>
                <a:uFillTx/>
                <a:latin typeface="Times New Roman" panose="02020603050405020304" pitchFamily="18" charset="0"/>
                <a:ea typeface="+mj-ea"/>
                <a:cs typeface="Times New Roman" panose="02020603050405020304" pitchFamily="18" charset="0"/>
              </a:rPr>
              <a:t>«2021-2022 оқу жылында Қазақстан Республикасының орта білім беру ұйымдарында оқу процесін ұйымдастырудың ерекшеліктері туралы»</a:t>
            </a:r>
            <a:br>
              <a:rPr kumimoji="0" lang="kk-KZ" sz="2000" b="1" i="0" u="none" strike="noStrike" kern="0" cap="all" spc="0" normalizeH="0" baseline="0" noProof="0" dirty="0" smtClean="0">
                <a:ln w="500">
                  <a:solidFill>
                    <a:srgbClr val="B13F9A">
                      <a:shade val="20000"/>
                      <a:satMod val="120000"/>
                    </a:srgbClr>
                  </a:solidFill>
                </a:ln>
                <a:solidFill>
                  <a:srgbClr val="C00000"/>
                </a:solidFill>
                <a:effectLst/>
                <a:uLnTx/>
                <a:uFillTx/>
                <a:latin typeface="Times New Roman" panose="02020603050405020304" pitchFamily="18" charset="0"/>
                <a:ea typeface="+mj-ea"/>
                <a:cs typeface="Times New Roman" panose="02020603050405020304" pitchFamily="18" charset="0"/>
              </a:rPr>
            </a:br>
            <a:r>
              <a:rPr kumimoji="0" lang="kk-KZ" sz="2000" b="1" i="0" u="none" strike="noStrike" kern="0" cap="all" spc="0" normalizeH="0" baseline="0" noProof="0" dirty="0" smtClean="0">
                <a:ln w="500">
                  <a:solidFill>
                    <a:srgbClr val="B13F9A">
                      <a:shade val="20000"/>
                      <a:satMod val="120000"/>
                    </a:srgbClr>
                  </a:solidFill>
                </a:ln>
                <a:solidFill>
                  <a:srgbClr val="C00000"/>
                </a:solidFill>
                <a:effectLst/>
                <a:uLnTx/>
                <a:uFillTx/>
                <a:latin typeface="Times New Roman" panose="02020603050405020304" pitchFamily="18" charset="0"/>
                <a:ea typeface="+mj-ea"/>
                <a:cs typeface="Times New Roman" panose="02020603050405020304" pitchFamily="18" charset="0"/>
              </a:rPr>
              <a:t> әдістемелік нұсқау хат</a:t>
            </a:r>
            <a:endParaRPr kumimoji="0" lang="ru-RU" sz="1800" b="0" i="0" u="none" strike="noStrike" kern="0" cap="none" spc="0" normalizeH="0" baseline="0" noProof="0" dirty="0" smtClean="0">
              <a:ln>
                <a:noFill/>
              </a:ln>
              <a:solidFill>
                <a:srgbClr val="C00000"/>
              </a:solidFill>
              <a:effectLst/>
              <a:uLnTx/>
              <a:uFillTx/>
            </a:endParaRPr>
          </a:p>
        </p:txBody>
      </p:sp>
      <p:sp>
        <p:nvSpPr>
          <p:cNvPr id="3" name="Прямоугольник 2"/>
          <p:cNvSpPr/>
          <p:nvPr/>
        </p:nvSpPr>
        <p:spPr>
          <a:xfrm>
            <a:off x="4192172" y="2067951"/>
            <a:ext cx="7469945" cy="3970318"/>
          </a:xfrm>
          <a:prstGeom prst="rect">
            <a:avLst/>
          </a:prstGeom>
        </p:spPr>
        <p:txBody>
          <a:bodyPr wrap="square">
            <a:spAutoFit/>
          </a:bodyPr>
          <a:lstStyle/>
          <a:p>
            <a:pPr lvl="0" algn="just">
              <a:spcBef>
                <a:spcPts val="600"/>
              </a:spcBef>
              <a:buClr>
                <a:srgbClr val="B13F9A"/>
              </a:buClr>
              <a:buSzPct val="73000"/>
            </a:pPr>
            <a:r>
              <a:rPr lang="kk-KZ" sz="2800" dirty="0">
                <a:solidFill>
                  <a:prstClr val="black"/>
                </a:solidFill>
                <a:latin typeface="Times New Roman" panose="02020603050405020304" pitchFamily="18" charset="0"/>
                <a:cs typeface="Times New Roman" panose="02020603050405020304" pitchFamily="18" charset="0"/>
              </a:rPr>
              <a:t>«...мектепте </a:t>
            </a:r>
            <a:r>
              <a:rPr lang="kk-KZ" sz="2800" dirty="0" smtClean="0">
                <a:solidFill>
                  <a:prstClr val="black"/>
                </a:solidFill>
                <a:latin typeface="Times New Roman" panose="02020603050405020304" pitchFamily="18" charset="0"/>
                <a:cs typeface="Times New Roman" panose="02020603050405020304" pitchFamily="18" charset="0"/>
              </a:rPr>
              <a:t>психологиялық-педагогикалық </a:t>
            </a:r>
            <a:r>
              <a:rPr lang="kk-KZ" sz="2800" dirty="0">
                <a:solidFill>
                  <a:prstClr val="black"/>
                </a:solidFill>
                <a:latin typeface="Times New Roman" panose="02020603050405020304" pitchFamily="18" charset="0"/>
                <a:cs typeface="Times New Roman" panose="02020603050405020304" pitchFamily="18" charset="0"/>
              </a:rPr>
              <a:t>қолдау </a:t>
            </a:r>
            <a:r>
              <a:rPr lang="kk-KZ" sz="2800" dirty="0" smtClean="0">
                <a:solidFill>
                  <a:prstClr val="black"/>
                </a:solidFill>
                <a:latin typeface="Times New Roman" panose="02020603050405020304" pitchFamily="18" charset="0"/>
                <a:cs typeface="Times New Roman" panose="02020603050405020304" pitchFamily="18" charset="0"/>
              </a:rPr>
              <a:t>көрсету </a:t>
            </a:r>
            <a:r>
              <a:rPr lang="kk-KZ" sz="2800" dirty="0">
                <a:solidFill>
                  <a:prstClr val="black"/>
                </a:solidFill>
                <a:latin typeface="Times New Roman" panose="02020603050405020304" pitchFamily="18" charset="0"/>
                <a:cs typeface="Times New Roman" panose="02020603050405020304" pitchFamily="18" charset="0"/>
              </a:rPr>
              <a:t>(бұдан әрі - </a:t>
            </a:r>
            <a:r>
              <a:rPr lang="kk-KZ" sz="2800" dirty="0" smtClean="0">
                <a:solidFill>
                  <a:prstClr val="black"/>
                </a:solidFill>
                <a:latin typeface="Times New Roman" panose="02020603050405020304" pitchFamily="18" charset="0"/>
                <a:cs typeface="Times New Roman" panose="02020603050405020304" pitchFamily="18" charset="0"/>
              </a:rPr>
              <a:t>ППҚК) </a:t>
            </a:r>
            <a:r>
              <a:rPr lang="kk-KZ" sz="2800" dirty="0">
                <a:solidFill>
                  <a:prstClr val="black"/>
                </a:solidFill>
                <a:latin typeface="Times New Roman" panose="02020603050405020304" pitchFamily="18" charset="0"/>
                <a:cs typeface="Times New Roman" panose="02020603050405020304" pitchFamily="18" charset="0"/>
              </a:rPr>
              <a:t>үнемі жұмыс жасауы қажет, оның міндеттеріне мамандардың балалармен дамытушылық жұмысы ғана емес, сонымен қатар білім алушылармен жұмыс істеудің ортақ тәсілдерін, бірыңғай стратегиясын әзірлеу </a:t>
            </a:r>
            <a:r>
              <a:rPr lang="kk-KZ" sz="2800">
                <a:solidFill>
                  <a:prstClr val="black"/>
                </a:solidFill>
                <a:latin typeface="Times New Roman" panose="02020603050405020304" pitchFamily="18" charset="0"/>
                <a:cs typeface="Times New Roman" panose="02020603050405020304" pitchFamily="18" charset="0"/>
              </a:rPr>
              <a:t>бойынша </a:t>
            </a:r>
            <a:r>
              <a:rPr lang="kk-KZ" sz="2800" smtClean="0">
                <a:solidFill>
                  <a:prstClr val="black"/>
                </a:solidFill>
                <a:latin typeface="Times New Roman" panose="02020603050405020304" pitchFamily="18" charset="0"/>
                <a:cs typeface="Times New Roman" panose="02020603050405020304" pitchFamily="18" charset="0"/>
              </a:rPr>
              <a:t>педагогтар</a:t>
            </a:r>
            <a:r>
              <a:rPr lang="kk-KZ" sz="2800" dirty="0">
                <a:solidFill>
                  <a:prstClr val="black"/>
                </a:solidFill>
                <a:latin typeface="Times New Roman" panose="02020603050405020304" pitchFamily="18" charset="0"/>
                <a:cs typeface="Times New Roman" panose="02020603050405020304" pitchFamily="18" charset="0"/>
              </a:rPr>
              <a:t>, мамандар және ата-аналардың тұрақты ынтымақтастығы кіреді».</a:t>
            </a:r>
            <a:endParaRPr lang="ru-RU"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71304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12192000" cy="6857999"/>
          </a:xfrm>
          <a:prstGeom prst="rect">
            <a:avLst/>
          </a:prstGeom>
          <a:noFill/>
          <a:ln w="9525">
            <a:noFill/>
            <a:miter lim="800000"/>
            <a:headEnd/>
            <a:tailEnd/>
          </a:ln>
          <a:effectLst/>
        </p:spPr>
      </p:pic>
      <p:sp>
        <p:nvSpPr>
          <p:cNvPr id="2" name="Прямоугольник 1"/>
          <p:cNvSpPr/>
          <p:nvPr/>
        </p:nvSpPr>
        <p:spPr>
          <a:xfrm>
            <a:off x="1201003" y="494226"/>
            <a:ext cx="10194877" cy="1138773"/>
          </a:xfrm>
          <a:prstGeom prst="rect">
            <a:avLst/>
          </a:prstGeom>
        </p:spPr>
        <p:txBody>
          <a:bodyPr wrap="square">
            <a:spAutoFit/>
          </a:bodyPr>
          <a:lstStyle/>
          <a:p>
            <a:pPr lvl="0" algn="ctr"/>
            <a:r>
              <a:rPr lang="kk-KZ" sz="3400" b="1" cap="all" dirty="0">
                <a:ln w="500">
                  <a:solidFill>
                    <a:srgbClr val="B13F9A">
                      <a:shade val="20000"/>
                      <a:satMod val="120000"/>
                    </a:srgbClr>
                  </a:solidFill>
                </a:ln>
                <a:solidFill>
                  <a:srgbClr val="FF0000"/>
                </a:solidFill>
                <a:latin typeface="Times New Roman" panose="02020603050405020304" pitchFamily="18" charset="0"/>
                <a:ea typeface="+mj-ea"/>
                <a:cs typeface="Times New Roman" panose="02020603050405020304" pitchFamily="18" charset="0"/>
              </a:rPr>
              <a:t>Психологиялық-педагогикалық </a:t>
            </a:r>
            <a:r>
              <a:rPr lang="kk-KZ" sz="3400" b="1" cap="all" dirty="0" smtClean="0">
                <a:ln w="500">
                  <a:solidFill>
                    <a:srgbClr val="B13F9A">
                      <a:shade val="20000"/>
                      <a:satMod val="120000"/>
                    </a:srgbClr>
                  </a:solidFill>
                </a:ln>
                <a:solidFill>
                  <a:srgbClr val="FF0000"/>
                </a:solidFill>
                <a:latin typeface="Times New Roman" panose="02020603050405020304" pitchFamily="18" charset="0"/>
                <a:ea typeface="+mj-ea"/>
                <a:cs typeface="Times New Roman" panose="02020603050405020304" pitchFamily="18" charset="0"/>
              </a:rPr>
              <a:t>қолдау  дегеніміз не?</a:t>
            </a:r>
            <a:endParaRPr kumimoji="0" lang="ru-RU" sz="1800" b="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192172" y="2067951"/>
            <a:ext cx="7469945" cy="4047262"/>
          </a:xfrm>
          <a:prstGeom prst="rect">
            <a:avLst/>
          </a:prstGeom>
        </p:spPr>
        <p:txBody>
          <a:bodyPr wrap="square">
            <a:spAutoFit/>
          </a:bodyPr>
          <a:lstStyle/>
          <a:p>
            <a:pPr lvl="0" algn="just">
              <a:spcBef>
                <a:spcPts val="600"/>
              </a:spcBef>
              <a:buClr>
                <a:srgbClr val="B13F9A"/>
              </a:buClr>
              <a:buSzPct val="73000"/>
            </a:pPr>
            <a:r>
              <a:rPr lang="kk-KZ" sz="2800" b="1" dirty="0">
                <a:solidFill>
                  <a:prstClr val="black"/>
                </a:solidFill>
                <a:latin typeface="Times New Roman" panose="02020603050405020304" pitchFamily="18" charset="0"/>
                <a:cs typeface="Times New Roman" panose="02020603050405020304" pitchFamily="18" charset="0"/>
              </a:rPr>
              <a:t>Психологиялық-педагогикалық </a:t>
            </a:r>
            <a:r>
              <a:rPr lang="kk-KZ" sz="2800" b="1" dirty="0" smtClean="0">
                <a:solidFill>
                  <a:prstClr val="black"/>
                </a:solidFill>
                <a:latin typeface="Times New Roman" panose="02020603050405020304" pitchFamily="18" charset="0"/>
                <a:cs typeface="Times New Roman" panose="02020603050405020304" pitchFamily="18" charset="0"/>
              </a:rPr>
              <a:t>қолдау  – </a:t>
            </a:r>
            <a:endParaRPr lang="kk-KZ" sz="2800" b="1" dirty="0">
              <a:solidFill>
                <a:prstClr val="black"/>
              </a:solidFill>
              <a:latin typeface="Times New Roman" panose="02020603050405020304" pitchFamily="18" charset="0"/>
              <a:cs typeface="Times New Roman" panose="02020603050405020304" pitchFamily="18" charset="0"/>
            </a:endParaRPr>
          </a:p>
          <a:p>
            <a:pPr lvl="0" algn="just">
              <a:spcBef>
                <a:spcPts val="600"/>
              </a:spcBef>
              <a:buClr>
                <a:srgbClr val="B13F9A"/>
              </a:buClr>
              <a:buSzPct val="73000"/>
            </a:pPr>
            <a:r>
              <a:rPr lang="kk-KZ" sz="3200" dirty="0">
                <a:solidFill>
                  <a:prstClr val="black"/>
                </a:solidFill>
                <a:latin typeface="Times New Roman" panose="02020603050405020304" pitchFamily="18" charset="0"/>
                <a:cs typeface="Times New Roman" panose="02020603050405020304" pitchFamily="18" charset="0"/>
              </a:rPr>
              <a:t>әр баланың мүмкіндіктері мен қажеттіліктеріне сәйкес табысты оқыту мен дамыту үшін әлеуметтік-психологиялық және педагогикалық шарттар құру барысындағы педагогтар мен мамандардың ұйымдастырылған қызмет жүйесі</a:t>
            </a:r>
            <a:r>
              <a:rPr lang="ru-RU" sz="2800" dirty="0">
                <a:solidFill>
                  <a:prstClr val="black"/>
                </a:solidFill>
              </a:rPr>
              <a:t>.</a:t>
            </a:r>
            <a:endParaRPr lang="kk-KZ"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6029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 y="1"/>
            <a:ext cx="12192001" cy="6858000"/>
          </a:xfrm>
          <a:prstGeom prst="rect">
            <a:avLst/>
          </a:prstGeom>
          <a:noFill/>
          <a:ln w="9525">
            <a:noFill/>
            <a:miter lim="800000"/>
            <a:headEnd/>
            <a:tailEnd/>
          </a:ln>
          <a:effectLst/>
        </p:spPr>
      </p:pic>
      <p:sp>
        <p:nvSpPr>
          <p:cNvPr id="2" name="Прямоугольник 1"/>
          <p:cNvSpPr/>
          <p:nvPr/>
        </p:nvSpPr>
        <p:spPr>
          <a:xfrm>
            <a:off x="494675" y="314793"/>
            <a:ext cx="11302584" cy="1200329"/>
          </a:xfrm>
          <a:prstGeom prst="rect">
            <a:avLst/>
          </a:prstGeom>
        </p:spPr>
        <p:txBody>
          <a:bodyPr wrap="square">
            <a:spAutoFit/>
          </a:bodyPr>
          <a:lstStyle/>
          <a:p>
            <a:pPr algn="ctr"/>
            <a:r>
              <a:rPr lang="kk-KZ" sz="2400" b="1" cap="all" dirty="0" smtClean="0">
                <a:ln w="500">
                  <a:solidFill>
                    <a:srgbClr val="B13F9A">
                      <a:shade val="20000"/>
                      <a:satMod val="120000"/>
                    </a:srgbClr>
                  </a:solidFill>
                </a:ln>
                <a:solidFill>
                  <a:srgbClr val="C00000"/>
                </a:solidFill>
                <a:latin typeface="Times New Roman" panose="02020603050405020304" pitchFamily="18" charset="0"/>
                <a:ea typeface="+mj-ea"/>
                <a:cs typeface="Times New Roman" panose="02020603050405020304" pitchFamily="18" charset="0"/>
              </a:rPr>
              <a:t>ЕРЕКШЕ  БІЛІМ  БЕРУ ҚАЖЕТТІЛІКТЕРІ  БАР ОҚУШЫЛАРҒА </a:t>
            </a:r>
          </a:p>
          <a:p>
            <a:pPr algn="ctr"/>
            <a:r>
              <a:rPr lang="kk-KZ" sz="2400" b="1" cap="all" dirty="0" smtClean="0">
                <a:ln w="500">
                  <a:solidFill>
                    <a:srgbClr val="B13F9A">
                      <a:shade val="20000"/>
                      <a:satMod val="120000"/>
                    </a:srgbClr>
                  </a:solidFill>
                </a:ln>
                <a:solidFill>
                  <a:srgbClr val="C00000"/>
                </a:solidFill>
                <a:latin typeface="Times New Roman" panose="02020603050405020304" pitchFamily="18" charset="0"/>
                <a:ea typeface="+mj-ea"/>
                <a:cs typeface="Times New Roman" panose="02020603050405020304" pitchFamily="18" charset="0"/>
              </a:rPr>
              <a:t> ППҚК  ҰЙЫМДАСТЫРУДЫҢ НЕГІЗГІ БАҒЫТТАРЫ:</a:t>
            </a:r>
            <a:r>
              <a:rPr lang="ru-RU" sz="2400" dirty="0" smtClean="0">
                <a:solidFill>
                  <a:srgbClr val="C00000"/>
                </a:solidFill>
              </a:rPr>
              <a:t> </a:t>
            </a:r>
          </a:p>
          <a:p>
            <a:pPr algn="ctr"/>
            <a:endParaRPr kumimoji="0" lang="ru-RU" sz="2400" b="0" i="0" u="none" strike="noStrike" kern="0" cap="none" spc="0" normalizeH="0" baseline="0" noProof="0" dirty="0" smtClean="0">
              <a:ln>
                <a:noFill/>
              </a:ln>
              <a:solidFill>
                <a:srgbClr val="C00000"/>
              </a:solidFill>
              <a:effectLst/>
              <a:uLnTx/>
              <a:uFillTx/>
              <a:latin typeface="Times New Roman" panose="02020603050405020304" pitchFamily="18" charset="0"/>
              <a:cs typeface="Times New Roman" panose="02020603050405020304" pitchFamily="18" charset="0"/>
            </a:endParaRPr>
          </a:p>
        </p:txBody>
      </p:sp>
      <p:graphicFrame>
        <p:nvGraphicFramePr>
          <p:cNvPr id="5" name="Схема 4"/>
          <p:cNvGraphicFramePr/>
          <p:nvPr/>
        </p:nvGraphicFramePr>
        <p:xfrm>
          <a:off x="1304144" y="1603948"/>
          <a:ext cx="9608695" cy="50516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103504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 y="1"/>
            <a:ext cx="12192001" cy="6858000"/>
          </a:xfrm>
          <a:prstGeom prst="rect">
            <a:avLst/>
          </a:prstGeom>
          <a:noFill/>
          <a:ln w="9525">
            <a:noFill/>
            <a:miter lim="800000"/>
            <a:headEnd/>
            <a:tailEnd/>
          </a:ln>
          <a:effectLst/>
        </p:spPr>
      </p:pic>
      <p:sp>
        <p:nvSpPr>
          <p:cNvPr id="2" name="Прямоугольник 1"/>
          <p:cNvSpPr/>
          <p:nvPr/>
        </p:nvSpPr>
        <p:spPr>
          <a:xfrm>
            <a:off x="1201003" y="494226"/>
            <a:ext cx="10194877" cy="954107"/>
          </a:xfrm>
          <a:prstGeom prst="rect">
            <a:avLst/>
          </a:prstGeom>
        </p:spPr>
        <p:txBody>
          <a:bodyPr wrap="square">
            <a:spAutoFit/>
          </a:bodyPr>
          <a:lstStyle/>
          <a:p>
            <a:pPr lvl="0" algn="ctr"/>
            <a:r>
              <a:rPr lang="kk-KZ" sz="2800" b="1" cap="all" dirty="0" smtClean="0">
                <a:ln w="500">
                  <a:solidFill>
                    <a:srgbClr val="B13F9A">
                      <a:shade val="20000"/>
                      <a:satMod val="120000"/>
                    </a:srgbClr>
                  </a:solidFill>
                </a:ln>
                <a:solidFill>
                  <a:srgbClr val="002060"/>
                </a:solidFill>
                <a:latin typeface="Times New Roman" panose="02020603050405020304" pitchFamily="18" charset="0"/>
                <a:ea typeface="+mj-ea"/>
                <a:cs typeface="Times New Roman" panose="02020603050405020304" pitchFamily="18" charset="0"/>
              </a:rPr>
              <a:t>Психологиялық -</a:t>
            </a:r>
            <a:r>
              <a:rPr lang="kk-KZ" sz="2800" b="1" cap="all" dirty="0">
                <a:ln w="500">
                  <a:solidFill>
                    <a:srgbClr val="B13F9A">
                      <a:shade val="20000"/>
                      <a:satMod val="120000"/>
                    </a:srgbClr>
                  </a:solidFill>
                </a:ln>
                <a:solidFill>
                  <a:srgbClr val="002060"/>
                </a:solidFill>
                <a:latin typeface="Times New Roman" panose="02020603050405020304" pitchFamily="18" charset="0"/>
                <a:ea typeface="+mj-ea"/>
                <a:cs typeface="Times New Roman" panose="02020603050405020304" pitchFamily="18" charset="0"/>
              </a:rPr>
              <a:t>педагогикалық </a:t>
            </a:r>
            <a:r>
              <a:rPr lang="kk-KZ" sz="2800" b="1" cap="all" dirty="0" smtClean="0">
                <a:ln w="500">
                  <a:solidFill>
                    <a:srgbClr val="B13F9A">
                      <a:shade val="20000"/>
                      <a:satMod val="120000"/>
                    </a:srgbClr>
                  </a:solidFill>
                </a:ln>
                <a:solidFill>
                  <a:srgbClr val="002060"/>
                </a:solidFill>
                <a:latin typeface="Times New Roman" panose="02020603050405020304" pitchFamily="18" charset="0"/>
                <a:ea typeface="+mj-ea"/>
                <a:cs typeface="Times New Roman" panose="02020603050405020304" pitchFamily="18" charset="0"/>
              </a:rPr>
              <a:t>қолдау  қызметінің құрамы</a:t>
            </a:r>
            <a:endParaRPr kumimoji="0" lang="ru-RU" sz="2800" b="0" i="0" u="none" strike="noStrike" kern="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687580" y="2067950"/>
            <a:ext cx="7525063" cy="4031873"/>
          </a:xfrm>
          <a:prstGeom prst="rect">
            <a:avLst/>
          </a:prstGeom>
        </p:spPr>
        <p:txBody>
          <a:bodyPr wrap="square">
            <a:spAutoFit/>
          </a:bodyPr>
          <a:lstStyle/>
          <a:p>
            <a:r>
              <a:rPr lang="kk-KZ" sz="3200" b="1" i="1" dirty="0">
                <a:solidFill>
                  <a:srgbClr val="C00000"/>
                </a:solidFill>
                <a:latin typeface="Times New Roman" panose="02020603050405020304" pitchFamily="18" charset="0"/>
                <a:cs typeface="Times New Roman" panose="02020603050405020304" pitchFamily="18" charset="0"/>
              </a:rPr>
              <a:t>Психологиялық-педагогикалық қолдау қызметінің құрамына: </a:t>
            </a:r>
            <a:r>
              <a:rPr lang="kk-KZ" sz="3200" dirty="0" smtClean="0">
                <a:solidFill>
                  <a:prstClr val="black"/>
                </a:solidFill>
                <a:latin typeface="Times New Roman" panose="02020603050405020304" pitchFamily="18" charset="0"/>
                <a:cs typeface="Times New Roman" panose="02020603050405020304" pitchFamily="18" charset="0"/>
              </a:rPr>
              <a:t>мектеп директоры</a:t>
            </a:r>
            <a:r>
              <a:rPr lang="kk-KZ" sz="3200" dirty="0">
                <a:solidFill>
                  <a:prstClr val="black"/>
                </a:solidFill>
                <a:latin typeface="Times New Roman" panose="02020603050405020304" pitchFamily="18" charset="0"/>
                <a:cs typeface="Times New Roman" panose="02020603050405020304" pitchFamily="18" charset="0"/>
              </a:rPr>
              <a:t>, </a:t>
            </a:r>
            <a:r>
              <a:rPr lang="kk-KZ" sz="3200" dirty="0" smtClean="0">
                <a:solidFill>
                  <a:prstClr val="black"/>
                </a:solidFill>
                <a:latin typeface="Times New Roman" panose="02020603050405020304" pitchFamily="18" charset="0"/>
                <a:cs typeface="Times New Roman" panose="02020603050405020304" pitchFamily="18" charset="0"/>
              </a:rPr>
              <a:t>директордың оқу ісі жөніндегі орынбасары, директордың тәрбие ісі жөніндегі орынбасары, </a:t>
            </a:r>
            <a:r>
              <a:rPr lang="kk-KZ" sz="3200" dirty="0" smtClean="0">
                <a:solidFill>
                  <a:srgbClr val="C00000"/>
                </a:solidFill>
                <a:latin typeface="Times New Roman" panose="02020603050405020304" pitchFamily="18" charset="0"/>
                <a:cs typeface="Times New Roman" panose="02020603050405020304" pitchFamily="18" charset="0"/>
              </a:rPr>
              <a:t>мұғалім</a:t>
            </a:r>
            <a:r>
              <a:rPr lang="kk-KZ" sz="3200" dirty="0" smtClean="0">
                <a:solidFill>
                  <a:prstClr val="black"/>
                </a:solidFill>
                <a:latin typeface="Times New Roman" panose="02020603050405020304" pitchFamily="18" charset="0"/>
                <a:cs typeface="Times New Roman" panose="02020603050405020304" pitchFamily="18" charset="0"/>
              </a:rPr>
              <a:t>, педагог-логопед</a:t>
            </a:r>
            <a:r>
              <a:rPr lang="kk-KZ" sz="3200" dirty="0">
                <a:solidFill>
                  <a:prstClr val="black"/>
                </a:solidFill>
                <a:latin typeface="Times New Roman" panose="02020603050405020304" pitchFamily="18" charset="0"/>
                <a:cs typeface="Times New Roman" panose="02020603050405020304" pitchFamily="18" charset="0"/>
              </a:rPr>
              <a:t>, педагог-психолог, арнайы педагог, әлеуметтік педагог, </a:t>
            </a:r>
            <a:r>
              <a:rPr lang="ru-RU" sz="3200" dirty="0" smtClean="0">
                <a:latin typeface="Times New Roman" pitchFamily="18" charset="0"/>
                <a:cs typeface="Times New Roman" pitchFamily="18" charset="0"/>
              </a:rPr>
              <a:t>тәрбиеші, педагог-ассистент </a:t>
            </a:r>
            <a:r>
              <a:rPr lang="kk-KZ" sz="3200" dirty="0" smtClean="0">
                <a:solidFill>
                  <a:prstClr val="black"/>
                </a:solidFill>
                <a:latin typeface="Times New Roman" pitchFamily="18" charset="0"/>
                <a:cs typeface="Times New Roman" pitchFamily="18" charset="0"/>
              </a:rPr>
              <a:t>кіреді.</a:t>
            </a:r>
            <a:endParaRPr lang="kk-KZ" sz="32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103504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0" y="1"/>
            <a:ext cx="12192000" cy="6858000"/>
          </a:xfrm>
          <a:prstGeom prst="rect">
            <a:avLst/>
          </a:prstGeom>
          <a:noFill/>
          <a:ln w="9525">
            <a:noFill/>
            <a:miter lim="800000"/>
            <a:headEnd/>
            <a:tailEnd/>
          </a:ln>
          <a:effectLst/>
        </p:spPr>
      </p:pic>
      <p:sp>
        <p:nvSpPr>
          <p:cNvPr id="2" name="Прямоугольник 1"/>
          <p:cNvSpPr/>
          <p:nvPr/>
        </p:nvSpPr>
        <p:spPr>
          <a:xfrm>
            <a:off x="1201003" y="494226"/>
            <a:ext cx="10194877" cy="369332"/>
          </a:xfrm>
          <a:prstGeom prst="rect">
            <a:avLst/>
          </a:prstGeom>
        </p:spPr>
        <p:txBody>
          <a:bodyPr wrap="square">
            <a:spAutoFit/>
          </a:bodyPr>
          <a:lstStyle/>
          <a:p>
            <a:pPr lvl="0" algn="ctr"/>
            <a:endParaRPr kumimoji="0" lang="ru-RU" sz="1800" b="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graphicFrame>
        <p:nvGraphicFramePr>
          <p:cNvPr id="6" name="Схема 5"/>
          <p:cNvGraphicFramePr/>
          <p:nvPr/>
        </p:nvGraphicFramePr>
        <p:xfrm>
          <a:off x="494675" y="374754"/>
          <a:ext cx="11227633" cy="61759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205873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1"/>
            <a:ext cx="12192000" cy="6858000"/>
          </a:xfrm>
          <a:prstGeom prst="rect">
            <a:avLst/>
          </a:prstGeom>
          <a:noFill/>
          <a:ln w="9525">
            <a:noFill/>
            <a:miter lim="800000"/>
            <a:headEnd/>
            <a:tailEnd/>
          </a:ln>
          <a:effectLst/>
        </p:spPr>
      </p:pic>
      <p:sp>
        <p:nvSpPr>
          <p:cNvPr id="12" name="Прямоугольник 11"/>
          <p:cNvSpPr/>
          <p:nvPr/>
        </p:nvSpPr>
        <p:spPr>
          <a:xfrm>
            <a:off x="689548" y="209863"/>
            <a:ext cx="10478125" cy="954107"/>
          </a:xfrm>
          <a:prstGeom prst="rect">
            <a:avLst/>
          </a:prstGeom>
        </p:spPr>
        <p:txBody>
          <a:bodyPr wrap="square">
            <a:spAutoFit/>
          </a:bodyPr>
          <a:lstStyle/>
          <a:p>
            <a:pPr algn="ctr"/>
            <a:r>
              <a:rPr lang="kk-KZ" sz="2800" b="1" cap="all" dirty="0" smtClean="0">
                <a:ln w="500">
                  <a:solidFill>
                    <a:srgbClr val="B13F9A">
                      <a:shade val="20000"/>
                      <a:satMod val="120000"/>
                    </a:srgbClr>
                  </a:solidFill>
                </a:ln>
                <a:solidFill>
                  <a:srgbClr val="C00000"/>
                </a:solidFill>
                <a:latin typeface="Times New Roman" panose="02020603050405020304" pitchFamily="18" charset="0"/>
                <a:cs typeface="Times New Roman" panose="02020603050405020304" pitchFamily="18" charset="0"/>
              </a:rPr>
              <a:t>Психологиялық -педагогикалық  қолдау КӨРСЕТУ   қызметі </a:t>
            </a:r>
            <a:endParaRPr lang="ru-RU" sz="2800" dirty="0"/>
          </a:p>
        </p:txBody>
      </p:sp>
      <p:sp>
        <p:nvSpPr>
          <p:cNvPr id="7170" name="Rectangle 2"/>
          <p:cNvSpPr>
            <a:spLocks noChangeArrowheads="1"/>
          </p:cNvSpPr>
          <p:nvPr/>
        </p:nvSpPr>
        <p:spPr bwMode="auto">
          <a:xfrm>
            <a:off x="1214203" y="1364105"/>
            <a:ext cx="962368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 оқыту қиындықтары бар оқушыларды анықтайды, қиындықтардың</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сипатын және олардың пайда болу себептерін бағалау мақсатында</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психологиялық-педагогикалық тексеру жүргізеді;</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 тексеру нәтижелерін тиісті формаларда құжаттайды;</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 зерттеу нәтижелері бойынша оқушылардың ерекше білім беру</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қажеттіліктерін анықтайды;</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 оқушыларға психологиялық-педагогикалық қолдау көрсетудің жеке</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бағдарламаларын жасайды;</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 оқушылармен жеке және топтық сабақтар жүргізеді;</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 мұғалімдерге, ата-аналарға, мектеп әкімшілігіне кеңес береді;</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 психологиялық-педагогикалық қолдау көрсету бағдарламаларын іске</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асыру нәтижелерінің мониторингін жүзеге асырады;</a:t>
            </a:r>
            <a:endParaRPr kumimoji="0" lang="ru-RU"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 әлеуметтік серіктестермен өзара қарым-қатынас жасайды.</a:t>
            </a:r>
            <a:endParaRPr kumimoji="0" lang="kk-KZ" sz="2400" b="0"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662347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srcRect/>
          <a:stretch>
            <a:fillRect/>
          </a:stretch>
        </p:blipFill>
        <p:spPr bwMode="auto">
          <a:xfrm>
            <a:off x="0" y="1"/>
            <a:ext cx="12192000" cy="6858000"/>
          </a:xfrm>
          <a:prstGeom prst="rect">
            <a:avLst/>
          </a:prstGeom>
          <a:noFill/>
          <a:ln w="9525">
            <a:noFill/>
            <a:miter lim="800000"/>
            <a:headEnd/>
            <a:tailEnd/>
          </a:ln>
          <a:effectLst/>
        </p:spPr>
      </p:pic>
      <p:sp>
        <p:nvSpPr>
          <p:cNvPr id="2" name="Прямоугольник 1"/>
          <p:cNvSpPr/>
          <p:nvPr/>
        </p:nvSpPr>
        <p:spPr>
          <a:xfrm>
            <a:off x="1201003" y="494226"/>
            <a:ext cx="10194877" cy="369332"/>
          </a:xfrm>
          <a:prstGeom prst="rect">
            <a:avLst/>
          </a:prstGeom>
        </p:spPr>
        <p:txBody>
          <a:bodyPr wrap="square">
            <a:spAutoFit/>
          </a:bodyPr>
          <a:lstStyle/>
          <a:p>
            <a:pPr lvl="0" algn="ctr"/>
            <a:endParaRPr kumimoji="0" lang="ru-RU" sz="1800" b="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1678899" y="869430"/>
            <a:ext cx="9158990" cy="1754326"/>
          </a:xfrm>
          <a:prstGeom prst="rect">
            <a:avLst/>
          </a:prstGeom>
        </p:spPr>
        <p:txBody>
          <a:bodyPr wrap="square">
            <a:spAutoFit/>
          </a:bodyPr>
          <a:lstStyle/>
          <a:p>
            <a:pPr algn="ctr"/>
            <a:r>
              <a:rPr lang="ru-RU" sz="3600" b="1" dirty="0" smtClean="0">
                <a:solidFill>
                  <a:srgbClr val="002060"/>
                </a:solidFill>
                <a:latin typeface="Times New Roman" pitchFamily="18" charset="0"/>
                <a:cs typeface="Times New Roman" pitchFamily="18" charset="0"/>
              </a:rPr>
              <a:t>ППҚК мамандары мектептің педагогикалық кеңесінің құрамына енгізіледі. </a:t>
            </a:r>
            <a:endParaRPr lang="ru-RU" sz="3600" b="1" dirty="0"/>
          </a:p>
        </p:txBody>
      </p:sp>
      <p:sp>
        <p:nvSpPr>
          <p:cNvPr id="6145" name="Rectangle 1"/>
          <p:cNvSpPr>
            <a:spLocks noChangeArrowheads="1"/>
          </p:cNvSpPr>
          <p:nvPr/>
        </p:nvSpPr>
        <p:spPr bwMode="auto">
          <a:xfrm>
            <a:off x="719528" y="3237875"/>
            <a:ext cx="1077792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800" b="1" i="1" dirty="0" smtClean="0">
                <a:solidFill>
                  <a:srgbClr val="C00000"/>
                </a:solidFill>
                <a:latin typeface="Times New Roman" pitchFamily="18" charset="0"/>
                <a:ea typeface="TimesNewRomanPSMT"/>
                <a:cs typeface="Times New Roman" pitchFamily="18" charset="0"/>
              </a:rPr>
              <a:t>М</a:t>
            </a:r>
            <a:r>
              <a:rPr kumimoji="0" lang="kk-KZ" sz="2800" b="1" i="1" u="none" strike="noStrike" cap="none" normalizeH="0" baseline="0" dirty="0" smtClean="0">
                <a:ln>
                  <a:noFill/>
                </a:ln>
                <a:solidFill>
                  <a:srgbClr val="C00000"/>
                </a:solidFill>
                <a:effectLst/>
                <a:latin typeface="Times New Roman" pitchFamily="18" charset="0"/>
                <a:ea typeface="TimesNewRomanPSMT"/>
                <a:cs typeface="Times New Roman" pitchFamily="18" charset="0"/>
              </a:rPr>
              <a:t>амандар </a:t>
            </a:r>
          </a:p>
          <a:p>
            <a:pPr>
              <a:buFont typeface="Arial" pitchFamily="34" charset="0"/>
              <a:buChar char="•"/>
            </a:pPr>
            <a:r>
              <a:rPr lang="kk-KZ" sz="2800" i="1" dirty="0" smtClean="0">
                <a:solidFill>
                  <a:srgbClr val="002060"/>
                </a:solidFill>
                <a:latin typeface="Times New Roman" pitchFamily="18" charset="0"/>
                <a:cs typeface="Times New Roman" pitchFamily="18" charset="0"/>
              </a:rPr>
              <a:t>оқушылардың үлгермеушілігінің және мінез-құлқының бұзылу себептерін</a:t>
            </a:r>
            <a:r>
              <a:rPr lang="ru-RU" sz="2800" i="1" dirty="0" smtClean="0">
                <a:solidFill>
                  <a:srgbClr val="002060"/>
                </a:solidFill>
                <a:latin typeface="Times New Roman" pitchFamily="18" charset="0"/>
                <a:cs typeface="Times New Roman" pitchFamily="18" charset="0"/>
              </a:rPr>
              <a:t> </a:t>
            </a:r>
            <a:r>
              <a:rPr lang="kk-KZ" sz="2800" i="1" dirty="0" smtClean="0">
                <a:solidFill>
                  <a:srgbClr val="002060"/>
                </a:solidFill>
                <a:latin typeface="Times New Roman" pitchFamily="18" charset="0"/>
                <a:cs typeface="Times New Roman" pitchFamily="18" charset="0"/>
              </a:rPr>
              <a:t>анықтауға және оларды жеңу тәсілдерін талқылауға мүмкіндік береді.</a:t>
            </a:r>
            <a:endParaRPr lang="ru-RU" sz="2800" i="1" dirty="0" smtClean="0">
              <a:solidFill>
                <a:srgbClr val="00206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kk-KZ" sz="2800" i="1" dirty="0" smtClean="0">
                <a:solidFill>
                  <a:srgbClr val="002060"/>
                </a:solidFill>
                <a:latin typeface="Times New Roman" pitchFamily="18" charset="0"/>
                <a:ea typeface="TimesNewRomanPSMT"/>
                <a:cs typeface="Times New Roman" pitchFamily="18" charset="0"/>
              </a:rPr>
              <a:t>м</a:t>
            </a:r>
            <a:r>
              <a:rPr kumimoji="0" lang="kk-KZ" sz="2800" b="0" i="1" u="none" strike="noStrike" cap="none" normalizeH="0" baseline="0" dirty="0" smtClean="0">
                <a:ln>
                  <a:noFill/>
                </a:ln>
                <a:solidFill>
                  <a:srgbClr val="002060"/>
                </a:solidFill>
                <a:effectLst/>
                <a:latin typeface="Times New Roman" pitchFamily="18" charset="0"/>
                <a:ea typeface="TimesNewRomanPSMT"/>
                <a:cs typeface="Times New Roman" pitchFamily="18" charset="0"/>
              </a:rPr>
              <a:t>ұғалімдерді оқытудың арнайы әдістері және тәсілдерімен, жеке және</a:t>
            </a:r>
            <a:r>
              <a:rPr lang="ru-RU" sz="2800" i="1" dirty="0" smtClean="0">
                <a:solidFill>
                  <a:srgbClr val="002060"/>
                </a:solidFill>
                <a:latin typeface="Times New Roman" pitchFamily="18" charset="0"/>
                <a:ea typeface="TimesNewRomanPSMT"/>
                <a:cs typeface="Times New Roman" pitchFamily="18" charset="0"/>
              </a:rPr>
              <a:t> </a:t>
            </a:r>
            <a:r>
              <a:rPr kumimoji="0" lang="kk-KZ" sz="2800" b="0" i="1" u="none" strike="noStrike" cap="none" normalizeH="0" baseline="0" dirty="0" smtClean="0">
                <a:ln>
                  <a:noFill/>
                </a:ln>
                <a:solidFill>
                  <a:srgbClr val="002060"/>
                </a:solidFill>
                <a:effectLst/>
                <a:latin typeface="Times New Roman" pitchFamily="18" charset="0"/>
                <a:ea typeface="TimesNewRomanPSMT"/>
                <a:cs typeface="Times New Roman" pitchFamily="18" charset="0"/>
              </a:rPr>
              <a:t>сараланған тәсілдердің технологиясымен таныстырады.</a:t>
            </a:r>
            <a:endParaRPr kumimoji="0" lang="kk-KZ" sz="2800" b="0" i="1" u="none" strike="noStrike" cap="none" normalizeH="0" baseline="0" dirty="0" smtClean="0">
              <a:ln>
                <a:noFill/>
              </a:ln>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866564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1"/>
            <a:ext cx="12192000" cy="6858000"/>
          </a:xfrm>
          <a:prstGeom prst="rect">
            <a:avLst/>
          </a:prstGeom>
          <a:noFill/>
          <a:ln w="9525">
            <a:noFill/>
            <a:miter lim="800000"/>
            <a:headEnd/>
            <a:tailEnd/>
          </a:ln>
          <a:effectLst/>
        </p:spPr>
      </p:pic>
      <p:sp>
        <p:nvSpPr>
          <p:cNvPr id="1025" name="Rectangle 1"/>
          <p:cNvSpPr>
            <a:spLocks noChangeArrowheads="1"/>
          </p:cNvSpPr>
          <p:nvPr/>
        </p:nvSpPr>
        <p:spPr bwMode="auto">
          <a:xfrm>
            <a:off x="449706" y="1439056"/>
            <a:ext cx="1130258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kk-KZ" sz="1600" dirty="0" smtClean="0">
                <a:latin typeface="Calibri" pitchFamily="34" charset="0"/>
                <a:ea typeface="TimesNewRomanPSMT"/>
                <a:cs typeface="Times New Roman" pitchFamily="18" charset="0"/>
              </a:rPr>
              <a:t>-</a:t>
            </a:r>
            <a:r>
              <a:rPr kumimoji="0" lang="kk-KZ" sz="1600" b="0" i="0" u="none" strike="noStrike" cap="none" normalizeH="0" baseline="0" dirty="0" smtClean="0">
                <a:ln>
                  <a:noFill/>
                </a:ln>
                <a:solidFill>
                  <a:schemeClr val="tx1"/>
                </a:solidFill>
                <a:effectLst/>
                <a:latin typeface="Calibri" pitchFamily="34" charset="0"/>
                <a:ea typeface="TimesNewRomanPSMT"/>
                <a:cs typeface="Times New Roman" pitchFamily="18" charset="0"/>
              </a:rPr>
              <a:t> </a:t>
            </a:r>
            <a:r>
              <a:rPr kumimoji="0" lang="kk-KZ"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бағалаудың кешенді (пәнаралық) тәсілі:медициналық мәліметтер мен</a:t>
            </a:r>
            <a:r>
              <a:rPr lang="ru-RU" sz="2000" dirty="0" smtClean="0">
                <a:solidFill>
                  <a:srgbClr val="002060"/>
                </a:solidFill>
                <a:latin typeface="Times New Roman" pitchFamily="18" charset="0"/>
                <a:ea typeface="TimesNewRomanPSMT"/>
                <a:cs typeface="Times New Roman" pitchFamily="18" charset="0"/>
              </a:rPr>
              <a:t> </a:t>
            </a:r>
            <a:r>
              <a:rPr kumimoji="0" lang="kk-KZ"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баланың әлеуметтік-психологиялық даму тарихының зерттелуі, әр түрлі</a:t>
            </a:r>
            <a:r>
              <a:rPr lang="ru-RU" sz="2000" dirty="0" smtClean="0">
                <a:solidFill>
                  <a:srgbClr val="002060"/>
                </a:solidFill>
                <a:latin typeface="Times New Roman" pitchFamily="18" charset="0"/>
                <a:ea typeface="TimesNewRomanPSMT"/>
                <a:cs typeface="Times New Roman" pitchFamily="18" charset="0"/>
              </a:rPr>
              <a:t> </a:t>
            </a:r>
            <a:r>
              <a:rPr kumimoji="0" lang="kk-KZ"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мамандардың (психолог, логопед, арнайы және әлеуметтік педагогпен)</a:t>
            </a:r>
            <a:r>
              <a:rPr lang="ru-RU" sz="2000" dirty="0" smtClean="0">
                <a:solidFill>
                  <a:srgbClr val="002060"/>
                </a:solidFill>
                <a:latin typeface="Times New Roman" pitchFamily="18" charset="0"/>
                <a:ea typeface="TimesNewRomanPSMT"/>
                <a:cs typeface="Times New Roman" pitchFamily="18" charset="0"/>
              </a:rPr>
              <a:t> </a:t>
            </a:r>
            <a:r>
              <a:rPr kumimoji="0" lang="kk-KZ"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тексеруі;</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kk-KZ" sz="2000" dirty="0" smtClean="0">
                <a:solidFill>
                  <a:srgbClr val="002060"/>
                </a:solidFill>
                <a:latin typeface="Times New Roman" pitchFamily="18" charset="0"/>
                <a:ea typeface="TimesNewRomanPSMT"/>
                <a:cs typeface="Times New Roman" pitchFamily="18" charset="0"/>
              </a:rPr>
              <a:t>-</a:t>
            </a:r>
            <a:r>
              <a:rPr kumimoji="0" lang="kk-KZ"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 жүйелі және біртұтас тәсіл: оқыту қиындықтарының пайда болу</a:t>
            </a:r>
            <a:r>
              <a:rPr lang="ru-RU" sz="2000" dirty="0" smtClean="0">
                <a:solidFill>
                  <a:srgbClr val="002060"/>
                </a:solidFill>
                <a:latin typeface="Times New Roman" pitchFamily="18" charset="0"/>
                <a:ea typeface="TimesNewRomanPSMT"/>
                <a:cs typeface="Times New Roman" pitchFamily="18" charset="0"/>
              </a:rPr>
              <a:t> </a:t>
            </a:r>
            <a:r>
              <a:rPr kumimoji="0" lang="kk-KZ"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себептері мен механизмдерін белгілеу, табысты оқытуға кедергі келтіретін</a:t>
            </a:r>
            <a:r>
              <a:rPr lang="ru-RU" sz="2000" dirty="0" smtClean="0">
                <a:solidFill>
                  <a:srgbClr val="002060"/>
                </a:solidFill>
                <a:latin typeface="Times New Roman" pitchFamily="18" charset="0"/>
                <a:ea typeface="TimesNewRomanPSMT"/>
                <a:cs typeface="Times New Roman" pitchFamily="18" charset="0"/>
              </a:rPr>
              <a:t>  </a:t>
            </a:r>
            <a:r>
              <a:rPr kumimoji="0" lang="kk-KZ"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бастапқы (жетекші) және қайталама қиындықтардың арақатынасын</a:t>
            </a:r>
            <a:r>
              <a:rPr lang="ru-RU" sz="2000" dirty="0" smtClean="0">
                <a:solidFill>
                  <a:srgbClr val="002060"/>
                </a:solidFill>
                <a:latin typeface="Times New Roman" pitchFamily="18" charset="0"/>
                <a:ea typeface="TimesNewRomanPSMT"/>
                <a:cs typeface="Times New Roman" pitchFamily="18" charset="0"/>
              </a:rPr>
              <a:t>  </a:t>
            </a:r>
            <a:r>
              <a:rPr kumimoji="0" lang="kk-KZ"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белгілеу;</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kk-KZ" sz="2000" dirty="0" smtClean="0">
                <a:solidFill>
                  <a:srgbClr val="002060"/>
                </a:solidFill>
                <a:latin typeface="Times New Roman" pitchFamily="18" charset="0"/>
                <a:ea typeface="TimesNewRomanPSMT"/>
                <a:cs typeface="Times New Roman" pitchFamily="18" charset="0"/>
              </a:rPr>
              <a:t>-</a:t>
            </a:r>
            <a:r>
              <a:rPr kumimoji="0" lang="kk-KZ"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 оқушылардың өзгеріп отыратын қажеттіліктерін динамикалық зерттеу: оқыту процесінде жаңа қажеттіліктерді қанағаттандырудың және</a:t>
            </a:r>
            <a:r>
              <a:rPr lang="ru-RU" sz="2000" dirty="0" smtClean="0">
                <a:solidFill>
                  <a:srgbClr val="002060"/>
                </a:solidFill>
                <a:latin typeface="Times New Roman" pitchFamily="18" charset="0"/>
                <a:ea typeface="TimesNewRomanPSMT"/>
                <a:cs typeface="Times New Roman" pitchFamily="18" charset="0"/>
              </a:rPr>
              <a:t> </a:t>
            </a:r>
            <a:r>
              <a:rPr kumimoji="0" lang="ru-RU"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олардың пайда болуының мониторингі;</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rgbClr val="002060"/>
                </a:solidFill>
                <a:effectLst/>
                <a:latin typeface="Times New Roman" pitchFamily="18" charset="0"/>
                <a:ea typeface="TimesNewRomanPSMT"/>
                <a:cs typeface="Times New Roman" pitchFamily="18" charset="0"/>
              </a:rPr>
              <a:t>командалық жұмыс негізінде:</a:t>
            </a:r>
          </a:p>
          <a:p>
            <a:r>
              <a:rPr lang="ru-RU" sz="2000" dirty="0" smtClean="0">
                <a:solidFill>
                  <a:srgbClr val="002060"/>
                </a:solidFill>
                <a:latin typeface="Times New Roman" pitchFamily="18" charset="0"/>
                <a:cs typeface="Times New Roman" pitchFamily="18" charset="0"/>
              </a:rPr>
              <a:t>- ЕБ Қ мен мектепте оқытудың қиындықтарын анықтау мен бағалауға қойылатын бірыңғай амал мен талаптарды сақтау;</a:t>
            </a:r>
          </a:p>
          <a:p>
            <a:r>
              <a:rPr lang="ru-RU" sz="2000" dirty="0" smtClean="0">
                <a:solidFill>
                  <a:srgbClr val="002060"/>
                </a:solidFill>
                <a:latin typeface="Times New Roman" pitchFamily="18" charset="0"/>
                <a:cs typeface="Times New Roman" pitchFamily="18" charset="0"/>
              </a:rPr>
              <a:t>- бірыңғай құндылықтарын ұстану: оқушының жеке тұлғасына деген құрмет, оның ішінде отбасы берген бала туралы ақпараттың құпиялылығын сақтауды болжайды;</a:t>
            </a:r>
          </a:p>
          <a:p>
            <a:r>
              <a:rPr lang="ru-RU" sz="2000" dirty="0" smtClean="0">
                <a:solidFill>
                  <a:srgbClr val="002060"/>
                </a:solidFill>
                <a:latin typeface="Times New Roman" pitchFamily="18" charset="0"/>
                <a:cs typeface="Times New Roman" pitchFamily="18" charset="0"/>
              </a:rPr>
              <a:t>- білім беру үрдісінің қатысушылардың ынтымақтастығы өзара құрметті және сенім артуы: мұғалімнің, маманның, ата-ананың және  баланың;</a:t>
            </a:r>
          </a:p>
          <a:p>
            <a:r>
              <a:rPr lang="ru-RU" sz="2000" dirty="0" smtClean="0">
                <a:solidFill>
                  <a:srgbClr val="002060"/>
                </a:solidFill>
                <a:latin typeface="Times New Roman" pitchFamily="18" charset="0"/>
                <a:cs typeface="Times New Roman" pitchFamily="18" charset="0"/>
              </a:rPr>
              <a:t>- қолдау көрсету мамандары арасындағы жауапкершілікті бөлу.</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5" name="Прямоугольник 4"/>
          <p:cNvSpPr/>
          <p:nvPr/>
        </p:nvSpPr>
        <p:spPr>
          <a:xfrm>
            <a:off x="839449" y="389745"/>
            <a:ext cx="11017771" cy="830997"/>
          </a:xfrm>
          <a:prstGeom prst="rect">
            <a:avLst/>
          </a:prstGeom>
        </p:spPr>
        <p:txBody>
          <a:bodyPr wrap="square">
            <a:spAutoFit/>
          </a:bodyPr>
          <a:lstStyle/>
          <a:p>
            <a:pPr algn="ctr"/>
            <a:r>
              <a:rPr lang="kk-KZ" sz="2400" b="1" cap="all" dirty="0" smtClean="0">
                <a:ln w="500">
                  <a:solidFill>
                    <a:srgbClr val="B13F9A">
                      <a:shade val="20000"/>
                      <a:satMod val="120000"/>
                    </a:srgbClr>
                  </a:solidFill>
                </a:ln>
                <a:solidFill>
                  <a:srgbClr val="C00000"/>
                </a:solidFill>
                <a:latin typeface="Times New Roman" panose="02020603050405020304" pitchFamily="18" charset="0"/>
                <a:cs typeface="Times New Roman" panose="02020603050405020304" pitchFamily="18" charset="0"/>
              </a:rPr>
              <a:t>Психологиялық -педагогикалық  қолдау КӨРСЕТУ   </a:t>
            </a:r>
          </a:p>
          <a:p>
            <a:pPr algn="ctr"/>
            <a:r>
              <a:rPr lang="kk-KZ" sz="2400" b="1" cap="all" dirty="0" smtClean="0">
                <a:ln w="500">
                  <a:solidFill>
                    <a:srgbClr val="B13F9A">
                      <a:shade val="20000"/>
                      <a:satMod val="120000"/>
                    </a:srgbClr>
                  </a:solidFill>
                </a:ln>
                <a:solidFill>
                  <a:srgbClr val="C00000"/>
                </a:solidFill>
                <a:latin typeface="Times New Roman" panose="02020603050405020304" pitchFamily="18" charset="0"/>
                <a:cs typeface="Times New Roman" panose="02020603050405020304" pitchFamily="18" charset="0"/>
              </a:rPr>
              <a:t>қызметі келесі принципте құрылады </a:t>
            </a:r>
            <a:endParaRPr lang="ru-RU" sz="2400" dirty="0"/>
          </a:p>
        </p:txBody>
      </p:sp>
    </p:spTree>
    <p:extLst>
      <p:ext uri="{BB962C8B-B14F-4D97-AF65-F5344CB8AC3E}">
        <p14:creationId xmlns:p14="http://schemas.microsoft.com/office/powerpoint/2010/main" xmlns="" val="3135555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663</TotalTime>
  <Words>611</Words>
  <Application>Microsoft Office PowerPoint</Application>
  <PresentationFormat>Произвольный</PresentationFormat>
  <Paragraphs>57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Uzer</dc:creator>
  <cp:lastModifiedBy>Admin</cp:lastModifiedBy>
  <cp:revision>112</cp:revision>
  <dcterms:created xsi:type="dcterms:W3CDTF">2021-08-10T03:51:31Z</dcterms:created>
  <dcterms:modified xsi:type="dcterms:W3CDTF">2021-08-18T14:42:15Z</dcterms:modified>
</cp:coreProperties>
</file>