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261" r:id="rId3"/>
    <p:sldId id="259" r:id="rId4"/>
    <p:sldId id="260" r:id="rId5"/>
    <p:sldId id="267" r:id="rId6"/>
    <p:sldId id="265" r:id="rId7"/>
    <p:sldId id="262" r:id="rId8"/>
    <p:sldId id="269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562633369547121"/>
          <c:y val="3.7851534770518315E-2"/>
          <c:w val="0.54861557226819302"/>
          <c:h val="0.9242969304589633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'2'!$E$35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6"/>
              <c:layout/>
              <c:tx>
                <c:rich>
                  <a:bodyPr/>
                  <a:lstStyle/>
                  <a:p>
                    <a:pPr>
                      <a:defRPr sz="6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26%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CE-47B9-8EA3-56D185DAD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9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'2'!$B$36:$B$53</c:f>
              <c:strCache>
                <c:ptCount val="17"/>
                <c:pt idx="0">
                  <c:v>Акмолинская </c:v>
                </c:pt>
                <c:pt idx="1">
                  <c:v>Актюбинская </c:v>
                </c:pt>
                <c:pt idx="2">
                  <c:v>Алматинская </c:v>
                </c:pt>
                <c:pt idx="3">
                  <c:v>Атырауская </c:v>
                </c:pt>
                <c:pt idx="4">
                  <c:v>ЗКО </c:v>
                </c:pt>
                <c:pt idx="5">
                  <c:v>Жамбылская </c:v>
                </c:pt>
                <c:pt idx="6">
                  <c:v>Карагандинская</c:v>
                </c:pt>
                <c:pt idx="7">
                  <c:v> Костанайская </c:v>
                </c:pt>
                <c:pt idx="8">
                  <c:v>Кызылординская </c:v>
                </c:pt>
                <c:pt idx="9">
                  <c:v>Мангистауская</c:v>
                </c:pt>
                <c:pt idx="10">
                  <c:v>Павлодарская </c:v>
                </c:pt>
                <c:pt idx="11">
                  <c:v>СКО </c:v>
                </c:pt>
                <c:pt idx="12">
                  <c:v>Туркестанская </c:v>
                </c:pt>
                <c:pt idx="13">
                  <c:v>ВКО </c:v>
                </c:pt>
                <c:pt idx="14">
                  <c:v>Нур-Султан </c:v>
                </c:pt>
                <c:pt idx="15">
                  <c:v> г. Алматы </c:v>
                </c:pt>
                <c:pt idx="16">
                  <c:v>г. Шымкент </c:v>
                </c:pt>
              </c:strCache>
            </c:strRef>
          </c:cat>
          <c:val>
            <c:numRef>
              <c:f>'2'!$E$36:$E$53</c:f>
              <c:numCache>
                <c:formatCode>0%</c:formatCode>
                <c:ptCount val="18"/>
                <c:pt idx="0">
                  <c:v>0.45</c:v>
                </c:pt>
                <c:pt idx="1">
                  <c:v>0.48</c:v>
                </c:pt>
                <c:pt idx="2">
                  <c:v>0.34</c:v>
                </c:pt>
                <c:pt idx="3">
                  <c:v>0.22</c:v>
                </c:pt>
                <c:pt idx="4">
                  <c:v>0.83</c:v>
                </c:pt>
                <c:pt idx="5">
                  <c:v>0.43</c:v>
                </c:pt>
                <c:pt idx="6">
                  <c:v>0.36</c:v>
                </c:pt>
                <c:pt idx="7">
                  <c:v>0.52</c:v>
                </c:pt>
                <c:pt idx="8">
                  <c:v>0.45</c:v>
                </c:pt>
                <c:pt idx="9">
                  <c:v>0.69</c:v>
                </c:pt>
                <c:pt idx="10">
                  <c:v>0.56000000000000005</c:v>
                </c:pt>
                <c:pt idx="11">
                  <c:v>0.47</c:v>
                </c:pt>
                <c:pt idx="12">
                  <c:v>0.22</c:v>
                </c:pt>
                <c:pt idx="13">
                  <c:v>0.37</c:v>
                </c:pt>
                <c:pt idx="14">
                  <c:v>0.3</c:v>
                </c:pt>
                <c:pt idx="15">
                  <c:v>0.42</c:v>
                </c:pt>
                <c:pt idx="16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E-47B9-8EA3-56D185DAD923}"/>
            </c:ext>
          </c:extLst>
        </c:ser>
        <c:ser>
          <c:idx val="1"/>
          <c:order val="1"/>
          <c:tx>
            <c:strRef>
              <c:f>'2'!$D$35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6"/>
              <c:layout/>
              <c:tx>
                <c:rich>
                  <a:bodyPr/>
                  <a:lstStyle/>
                  <a:p>
                    <a:pPr>
                      <a:defRPr sz="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600"/>
                      <a:t>16%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CE-47B9-8EA3-56D185DAD9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'2'!$B$36:$B$53</c:f>
              <c:strCache>
                <c:ptCount val="17"/>
                <c:pt idx="0">
                  <c:v>Акмолинская </c:v>
                </c:pt>
                <c:pt idx="1">
                  <c:v>Актюбинская </c:v>
                </c:pt>
                <c:pt idx="2">
                  <c:v>Алматинская </c:v>
                </c:pt>
                <c:pt idx="3">
                  <c:v>Атырауская </c:v>
                </c:pt>
                <c:pt idx="4">
                  <c:v>ЗКО </c:v>
                </c:pt>
                <c:pt idx="5">
                  <c:v>Жамбылская </c:v>
                </c:pt>
                <c:pt idx="6">
                  <c:v>Карагандинская</c:v>
                </c:pt>
                <c:pt idx="7">
                  <c:v> Костанайская </c:v>
                </c:pt>
                <c:pt idx="8">
                  <c:v>Кызылординская </c:v>
                </c:pt>
                <c:pt idx="9">
                  <c:v>Мангистауская</c:v>
                </c:pt>
                <c:pt idx="10">
                  <c:v>Павлодарская </c:v>
                </c:pt>
                <c:pt idx="11">
                  <c:v>СКО </c:v>
                </c:pt>
                <c:pt idx="12">
                  <c:v>Туркестанская </c:v>
                </c:pt>
                <c:pt idx="13">
                  <c:v>ВКО </c:v>
                </c:pt>
                <c:pt idx="14">
                  <c:v>Нур-Султан </c:v>
                </c:pt>
                <c:pt idx="15">
                  <c:v> г. Алматы </c:v>
                </c:pt>
                <c:pt idx="16">
                  <c:v>г. Шымкент </c:v>
                </c:pt>
              </c:strCache>
            </c:strRef>
          </c:cat>
          <c:val>
            <c:numRef>
              <c:f>'2'!$D$36:$D$53</c:f>
              <c:numCache>
                <c:formatCode>0%</c:formatCode>
                <c:ptCount val="18"/>
                <c:pt idx="0">
                  <c:v>0.6</c:v>
                </c:pt>
                <c:pt idx="1">
                  <c:v>0.39</c:v>
                </c:pt>
                <c:pt idx="2">
                  <c:v>0.27</c:v>
                </c:pt>
                <c:pt idx="3">
                  <c:v>0.21</c:v>
                </c:pt>
                <c:pt idx="4">
                  <c:v>0.68</c:v>
                </c:pt>
                <c:pt idx="5">
                  <c:v>0.39</c:v>
                </c:pt>
                <c:pt idx="6">
                  <c:v>0.26</c:v>
                </c:pt>
                <c:pt idx="7">
                  <c:v>0.54</c:v>
                </c:pt>
                <c:pt idx="8">
                  <c:v>0.41</c:v>
                </c:pt>
                <c:pt idx="9">
                  <c:v>0.51</c:v>
                </c:pt>
                <c:pt idx="10">
                  <c:v>0.54</c:v>
                </c:pt>
                <c:pt idx="11">
                  <c:v>0.42</c:v>
                </c:pt>
                <c:pt idx="12">
                  <c:v>0.16</c:v>
                </c:pt>
                <c:pt idx="13">
                  <c:v>0.39</c:v>
                </c:pt>
                <c:pt idx="14">
                  <c:v>0.77</c:v>
                </c:pt>
                <c:pt idx="15">
                  <c:v>0.37</c:v>
                </c:pt>
                <c:pt idx="16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CE-47B9-8EA3-56D185DAD923}"/>
            </c:ext>
          </c:extLst>
        </c:ser>
        <c:ser>
          <c:idx val="0"/>
          <c:order val="2"/>
          <c:tx>
            <c:strRef>
              <c:f>'2'!$C$35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16"/>
              <c:layout/>
              <c:tx>
                <c:rich>
                  <a:bodyPr/>
                  <a:lstStyle/>
                  <a:p>
                    <a:pPr>
                      <a:defRPr sz="69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19%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9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'2'!$B$36:$B$53</c:f>
              <c:strCache>
                <c:ptCount val="17"/>
                <c:pt idx="0">
                  <c:v>Акмолинская </c:v>
                </c:pt>
                <c:pt idx="1">
                  <c:v>Актюбинская </c:v>
                </c:pt>
                <c:pt idx="2">
                  <c:v>Алматинская </c:v>
                </c:pt>
                <c:pt idx="3">
                  <c:v>Атырауская </c:v>
                </c:pt>
                <c:pt idx="4">
                  <c:v>ЗКО </c:v>
                </c:pt>
                <c:pt idx="5">
                  <c:v>Жамбылская </c:v>
                </c:pt>
                <c:pt idx="6">
                  <c:v>Карагандинская</c:v>
                </c:pt>
                <c:pt idx="7">
                  <c:v> Костанайская </c:v>
                </c:pt>
                <c:pt idx="8">
                  <c:v>Кызылординская </c:v>
                </c:pt>
                <c:pt idx="9">
                  <c:v>Мангистауская</c:v>
                </c:pt>
                <c:pt idx="10">
                  <c:v>Павлодарская </c:v>
                </c:pt>
                <c:pt idx="11">
                  <c:v>СКО </c:v>
                </c:pt>
                <c:pt idx="12">
                  <c:v>Туркестанская </c:v>
                </c:pt>
                <c:pt idx="13">
                  <c:v>ВКО </c:v>
                </c:pt>
                <c:pt idx="14">
                  <c:v>Нур-Султан </c:v>
                </c:pt>
                <c:pt idx="15">
                  <c:v> г. Алматы </c:v>
                </c:pt>
                <c:pt idx="16">
                  <c:v>г. Шымкент </c:v>
                </c:pt>
              </c:strCache>
            </c:strRef>
          </c:cat>
          <c:val>
            <c:numRef>
              <c:f>'2'!$C$36:$C$53</c:f>
              <c:numCache>
                <c:formatCode>0%</c:formatCode>
                <c:ptCount val="18"/>
                <c:pt idx="0">
                  <c:v>0.65</c:v>
                </c:pt>
                <c:pt idx="1">
                  <c:v>0.38</c:v>
                </c:pt>
                <c:pt idx="2">
                  <c:v>0.24</c:v>
                </c:pt>
                <c:pt idx="3">
                  <c:v>0.13</c:v>
                </c:pt>
                <c:pt idx="4">
                  <c:v>0.63</c:v>
                </c:pt>
                <c:pt idx="5">
                  <c:v>0.39</c:v>
                </c:pt>
                <c:pt idx="6">
                  <c:v>0.22</c:v>
                </c:pt>
                <c:pt idx="7">
                  <c:v>0.46</c:v>
                </c:pt>
                <c:pt idx="8">
                  <c:v>0.42</c:v>
                </c:pt>
                <c:pt idx="9">
                  <c:v>0.4</c:v>
                </c:pt>
                <c:pt idx="10">
                  <c:v>0.36</c:v>
                </c:pt>
                <c:pt idx="11">
                  <c:v>0.44</c:v>
                </c:pt>
                <c:pt idx="12">
                  <c:v>0.13</c:v>
                </c:pt>
                <c:pt idx="13">
                  <c:v>0.41</c:v>
                </c:pt>
                <c:pt idx="14">
                  <c:v>0.28000000000000003</c:v>
                </c:pt>
                <c:pt idx="15">
                  <c:v>0.31</c:v>
                </c:pt>
                <c:pt idx="16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CE-47B9-8EA3-56D185DAD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4450424"/>
        <c:axId val="114450816"/>
      </c:barChart>
      <c:catAx>
        <c:axId val="11445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4450816"/>
        <c:crosses val="autoZero"/>
        <c:auto val="1"/>
        <c:lblAlgn val="ctr"/>
        <c:lblOffset val="100"/>
        <c:noMultiLvlLbl val="0"/>
      </c:catAx>
      <c:valAx>
        <c:axId val="114450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4450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4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000000000000001E-2"/>
          <c:y val="0.17777777777777778"/>
          <c:w val="0.58842366579177607"/>
          <c:h val="0.7133562992125984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'1'!$G$14</c:f>
              <c:strCache>
                <c:ptCount val="1"/>
                <c:pt idx="0">
                  <c:v>доля школ, создавших условия для инклюзивного образования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'1'!$F$15:$F$17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'1'!$G$15:$G$17</c:f>
              <c:numCache>
                <c:formatCode>General</c:formatCode>
                <c:ptCount val="3"/>
                <c:pt idx="0">
                  <c:v>60</c:v>
                </c:pt>
                <c:pt idx="1">
                  <c:v>65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'1'!$H$14</c:f>
              <c:strCache>
                <c:ptCount val="1"/>
                <c:pt idx="0">
                  <c:v>доля школ, которые еще не создали условия для инклюзивного образования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'1'!$F$15:$F$17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'1'!$H$15:$H$17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4452384"/>
        <c:axId val="114452776"/>
      </c:barChart>
      <c:catAx>
        <c:axId val="1144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452776"/>
        <c:crosses val="autoZero"/>
        <c:auto val="1"/>
        <c:lblAlgn val="ctr"/>
        <c:lblOffset val="100"/>
        <c:noMultiLvlLbl val="0"/>
      </c:catAx>
      <c:valAx>
        <c:axId val="114452776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11445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79202483656966"/>
          <c:y val="0.14223747148428875"/>
          <c:w val="0.39764554644323497"/>
          <c:h val="0.8089830009566561"/>
        </c:manualLayout>
      </c:layout>
      <c:overlay val="0"/>
      <c:txPr>
        <a:bodyPr/>
        <a:lstStyle/>
        <a:p>
          <a:pPr>
            <a:defRPr sz="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18953391619575E-2"/>
          <c:y val="3.7301881591556597E-2"/>
          <c:w val="0.50681384810067109"/>
          <c:h val="0.75692177173506592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3.6080052493438319E-2"/>
                  <c:y val="-1.2571813939924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95450568678915E-2"/>
                  <c:y val="-8.6865704286963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'25-1'!$B$4:$B$6</c:f>
              <c:strCache>
                <c:ptCount val="3"/>
                <c:pt idx="0">
                  <c:v>да, педагоги считают обязательным построение сотрудничества с родителями детей</c:v>
                </c:pt>
                <c:pt idx="1">
                  <c:v>педагоги считают взаимодействие важным только при некоторых обстоятельствах</c:v>
                </c:pt>
                <c:pt idx="2">
                  <c:v>нет, педагоги не считают важным</c:v>
                </c:pt>
              </c:strCache>
            </c:strRef>
          </c:cat>
          <c:val>
            <c:numRef>
              <c:f>'25-1'!$C$4:$C$6</c:f>
              <c:numCache>
                <c:formatCode>General</c:formatCode>
                <c:ptCount val="3"/>
                <c:pt idx="0">
                  <c:v>41942</c:v>
                </c:pt>
                <c:pt idx="1">
                  <c:v>8272</c:v>
                </c:pt>
                <c:pt idx="2">
                  <c:v>1198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63882570786296"/>
          <c:y val="9.4480898221055695E-2"/>
          <c:w val="0.4130561561583031"/>
          <c:h val="0.90551893377671289"/>
        </c:manualLayout>
      </c:layout>
      <c:overlay val="0"/>
      <c:txPr>
        <a:bodyPr/>
        <a:lstStyle/>
        <a:p>
          <a:pPr algn="just"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'13-1'!$C$3</c:f>
              <c:strCache>
                <c:ptCount val="1"/>
                <c:pt idx="0">
                  <c:v>Количество респондентов</c:v>
                </c:pt>
              </c:strCache>
            </c:strRef>
          </c:tx>
          <c:dLbls>
            <c:dLbl>
              <c:idx val="1"/>
              <c:layout>
                <c:manualLayout>
                  <c:x val="6.5954367438053857E-2"/>
                  <c:y val="-2.77726630110821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620142580878013E-2"/>
                  <c:y val="1.4008565760468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'13-1'!$B$4:$B$6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'13-1'!$C$4:$C$6</c:f>
              <c:numCache>
                <c:formatCode>General</c:formatCode>
                <c:ptCount val="3"/>
                <c:pt idx="0">
                  <c:v>41113</c:v>
                </c:pt>
                <c:pt idx="1">
                  <c:v>3734</c:v>
                </c:pt>
                <c:pt idx="2">
                  <c:v>6565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86826958378007E-3"/>
          <c:y val="0.13802644289689578"/>
          <c:w val="0.50051204125800064"/>
          <c:h val="0.74718616936598004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4.6564512235098519E-2"/>
                  <c:y val="6.08287555690125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7996748996834E-2"/>
                  <c:y val="-1.10933287195236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1E-4438-A57C-F26B25AC76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'15'!$E$10:$E$12</c:f>
              <c:strCache>
                <c:ptCount val="3"/>
                <c:pt idx="0">
                  <c:v>да, достаточно</c:v>
                </c:pt>
                <c:pt idx="1">
                  <c:v>не вполне достаточно, так как нуждаюсь в дополнительной поддержке.</c:v>
                </c:pt>
                <c:pt idx="2">
                  <c:v>нет, не достаточно</c:v>
                </c:pt>
              </c:strCache>
            </c:strRef>
          </c:cat>
          <c:val>
            <c:numRef>
              <c:f>'15'!$F$10:$F$12</c:f>
              <c:numCache>
                <c:formatCode>General</c:formatCode>
                <c:ptCount val="3"/>
                <c:pt idx="0">
                  <c:v>11632</c:v>
                </c:pt>
                <c:pt idx="1">
                  <c:v>4181</c:v>
                </c:pt>
                <c:pt idx="2">
                  <c:v>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1E-4438-A57C-F26B25AC76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971478780967287"/>
          <c:y val="5.1024409936992664E-2"/>
          <c:w val="0.39270996545607678"/>
          <c:h val="0.94588505846561988"/>
        </c:manualLayout>
      </c:layout>
      <c:overlay val="0"/>
      <c:txPr>
        <a:bodyPr/>
        <a:lstStyle/>
        <a:p>
          <a:pPr>
            <a:def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0547801409436126E-2"/>
          <c:w val="0.45043240263165296"/>
          <c:h val="0.74264929843201766"/>
        </c:manualLayout>
      </c:layout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4B-4D5B-BE67-31A8E87ED65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4B-4D5B-BE67-31A8E87ED65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4B-4D5B-BE67-31A8E87ED6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Лист12!$D$11:$D$13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Лист12!$E$11:$E$13</c:f>
              <c:numCache>
                <c:formatCode>General</c:formatCode>
                <c:ptCount val="3"/>
                <c:pt idx="0">
                  <c:v>8218</c:v>
                </c:pt>
                <c:pt idx="1">
                  <c:v>7536</c:v>
                </c:pt>
                <c:pt idx="2">
                  <c:v>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4B-4D5B-BE67-31A8E87E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49210223649700391"/>
          <c:y val="0.19692552119625384"/>
          <c:w val="0.38263434518366018"/>
          <c:h val="0.45334635682504076"/>
        </c:manualLayout>
      </c:layout>
      <c:overlay val="0"/>
      <c:txPr>
        <a:bodyPr/>
        <a:lstStyle/>
        <a:p>
          <a:pPr>
            <a:defRPr sz="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31F8C-9563-4112-973A-4E2EC057D8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CCB91-0469-4AFC-8E6D-29853F25334F}">
      <dgm:prSet phldrT="[Текст]" custT="1"/>
      <dgm:spPr>
        <a:noFill/>
      </dgm:spPr>
      <dgm:t>
        <a:bodyPr/>
        <a:lstStyle/>
        <a:p>
          <a:r>
            <a:rPr lang="ru-RU" altLang="kk-K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Нормативное обеспечение</a:t>
          </a:r>
          <a:endParaRPr lang="ru-RU" sz="20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CBB16-AE9E-49BE-A8D6-E3F2ECA45CF4}" type="parTrans" cxnId="{463D337C-E634-404E-910B-4666815C6B7A}">
      <dgm:prSet/>
      <dgm:spPr/>
      <dgm:t>
        <a:bodyPr/>
        <a:lstStyle/>
        <a:p>
          <a:endParaRPr lang="ru-RU"/>
        </a:p>
      </dgm:t>
    </dgm:pt>
    <dgm:pt modelId="{C6875666-545B-483D-92AA-281E90A4A989}" type="sibTrans" cxnId="{463D337C-E634-404E-910B-4666815C6B7A}">
      <dgm:prSet/>
      <dgm:spPr/>
      <dgm:t>
        <a:bodyPr/>
        <a:lstStyle/>
        <a:p>
          <a:endParaRPr lang="ru-RU"/>
        </a:p>
      </dgm:t>
    </dgm:pt>
    <dgm:pt modelId="{3D531081-7CEC-4AE9-B03D-B548FDBB37F8}">
      <dgm:prSet phldrT="[Текст]" custT="1"/>
      <dgm:spPr>
        <a:noFill/>
      </dgm:spPr>
      <dgm:t>
        <a:bodyPr/>
        <a:lstStyle/>
        <a:p>
          <a:r>
            <a:rPr lang="kk-KZ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документы</a:t>
          </a:r>
          <a:endParaRPr lang="ru-RU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42224-EE4D-4785-A10E-CB447E3E887B}" type="parTrans" cxnId="{564F1CCC-E928-40C2-AA03-95387B05DC93}">
      <dgm:prSet/>
      <dgm:spPr/>
      <dgm:t>
        <a:bodyPr/>
        <a:lstStyle/>
        <a:p>
          <a:endParaRPr lang="ru-RU"/>
        </a:p>
      </dgm:t>
    </dgm:pt>
    <dgm:pt modelId="{63E390E2-8599-40A6-823C-02CA96CF5183}" type="sibTrans" cxnId="{564F1CCC-E928-40C2-AA03-95387B05DC93}">
      <dgm:prSet/>
      <dgm:spPr/>
      <dgm:t>
        <a:bodyPr/>
        <a:lstStyle/>
        <a:p>
          <a:endParaRPr lang="ru-RU"/>
        </a:p>
      </dgm:t>
    </dgm:pt>
    <dgm:pt modelId="{57113DE7-D2B3-4F9B-9FF9-C4734166EC27}">
      <dgm:prSet phldrT="[Текст]" custT="1"/>
      <dgm:spPr>
        <a:noFill/>
      </dgm:spPr>
      <dgm:t>
        <a:bodyPr/>
        <a:lstStyle/>
        <a:p>
          <a:r>
            <a:rPr lang="kk-KZ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Законы РК</a:t>
          </a:r>
          <a:endParaRPr lang="ru-RU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72FE4-5019-40A7-BDE8-F8461160AAF1}" type="parTrans" cxnId="{898712F1-C70A-4267-A41F-56930021A542}">
      <dgm:prSet/>
      <dgm:spPr/>
      <dgm:t>
        <a:bodyPr/>
        <a:lstStyle/>
        <a:p>
          <a:endParaRPr lang="ru-RU"/>
        </a:p>
      </dgm:t>
    </dgm:pt>
    <dgm:pt modelId="{6AEA1032-D9B0-499E-86D1-CB8DDD7DB53C}" type="sibTrans" cxnId="{898712F1-C70A-4267-A41F-56930021A542}">
      <dgm:prSet/>
      <dgm:spPr/>
      <dgm:t>
        <a:bodyPr/>
        <a:lstStyle/>
        <a:p>
          <a:endParaRPr lang="ru-RU"/>
        </a:p>
      </dgm:t>
    </dgm:pt>
    <dgm:pt modelId="{F5C5E27E-B10E-451A-8A8A-451300C997EF}">
      <dgm:prSet phldrT="[Текст]" custT="1"/>
      <dgm:spPr>
        <a:noFill/>
      </dgm:spPr>
      <dgm:t>
        <a:bodyPr/>
        <a:lstStyle/>
        <a:p>
          <a:pPr rtl="0"/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«</a:t>
          </a:r>
          <a: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Конвенция о борьбе с дискриминацией в области образования </a:t>
          </a: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(1960 г.) 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B616-A03D-400F-88EE-6C833B0C67C2}" type="parTrans" cxnId="{4F51259E-FCAF-4A12-97AD-CF7BD1582CEE}">
      <dgm:prSet/>
      <dgm:spPr/>
      <dgm:t>
        <a:bodyPr/>
        <a:lstStyle/>
        <a:p>
          <a:endParaRPr lang="ru-RU"/>
        </a:p>
      </dgm:t>
    </dgm:pt>
    <dgm:pt modelId="{B5E44309-44B4-45D8-B9AA-04C1EBAC5FC9}" type="sibTrans" cxnId="{4F51259E-FCAF-4A12-97AD-CF7BD1582CEE}">
      <dgm:prSet/>
      <dgm:spPr/>
      <dgm:t>
        <a:bodyPr/>
        <a:lstStyle/>
        <a:p>
          <a:endParaRPr lang="ru-RU"/>
        </a:p>
      </dgm:t>
    </dgm:pt>
    <dgm:pt modelId="{0E812905-4D9E-45F6-BD88-6A9563FA3685}">
      <dgm:prSet phldrT="[Текст]" custT="1"/>
      <dgm:spPr>
        <a:noFill/>
      </dgm:spPr>
      <dgm:t>
        <a:bodyPr/>
        <a:lstStyle/>
        <a:p>
          <a:pPr rtl="0"/>
          <a: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«Конвенция о правах ребенка» 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(1989 </a:t>
          </a: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г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.) 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9FDE8-DA6A-4B3D-B7E6-2DF173D902A6}" type="parTrans" cxnId="{4ED36ABC-C4D5-4A09-A3C6-35C30A25D5E7}">
      <dgm:prSet/>
      <dgm:spPr/>
      <dgm:t>
        <a:bodyPr/>
        <a:lstStyle/>
        <a:p>
          <a:endParaRPr lang="ru-RU"/>
        </a:p>
      </dgm:t>
    </dgm:pt>
    <dgm:pt modelId="{1A16134D-199E-429D-9B4C-B4020CCEC301}" type="sibTrans" cxnId="{4ED36ABC-C4D5-4A09-A3C6-35C30A25D5E7}">
      <dgm:prSet/>
      <dgm:spPr/>
      <dgm:t>
        <a:bodyPr/>
        <a:lstStyle/>
        <a:p>
          <a:endParaRPr lang="ru-RU"/>
        </a:p>
      </dgm:t>
    </dgm:pt>
    <dgm:pt modelId="{6E4D2314-0E68-450C-BFBC-FA2B92C87062}">
      <dgm:prSet phldrT="[Текст]" custT="1"/>
      <dgm:spPr>
        <a:noFill/>
      </dgm:spPr>
      <dgm:t>
        <a:bodyPr/>
        <a:lstStyle/>
        <a:p>
          <a:pPr rtl="0"/>
          <a: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«Всемирная декларация об образовании для всех» 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(1990 </a:t>
          </a: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г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.) 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AC663-B290-4080-A537-115B2FD02D99}" type="parTrans" cxnId="{FD885C13-12F5-4ED6-927B-D75DBE6934CE}">
      <dgm:prSet/>
      <dgm:spPr/>
      <dgm:t>
        <a:bodyPr/>
        <a:lstStyle/>
        <a:p>
          <a:endParaRPr lang="ru-RU"/>
        </a:p>
      </dgm:t>
    </dgm:pt>
    <dgm:pt modelId="{5D08D53D-3BAF-4D10-938D-752535D585A1}" type="sibTrans" cxnId="{FD885C13-12F5-4ED6-927B-D75DBE6934CE}">
      <dgm:prSet/>
      <dgm:spPr/>
      <dgm:t>
        <a:bodyPr/>
        <a:lstStyle/>
        <a:p>
          <a:endParaRPr lang="ru-RU"/>
        </a:p>
      </dgm:t>
    </dgm:pt>
    <dgm:pt modelId="{CE02C4EB-955C-46CA-AED6-A08E536A79A7}">
      <dgm:prSet phldrT="[Текст]" custT="1"/>
      <dgm:spPr>
        <a:noFill/>
      </dgm:spPr>
      <dgm:t>
        <a:bodyPr/>
        <a:lstStyle/>
        <a:p>
          <a:pPr rtl="0"/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«</a:t>
          </a:r>
          <a:r>
            <a:rPr lang="ru-RU" sz="1200" b="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Саламанская</a:t>
          </a:r>
          <a: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декларация о принципах, политике и практической деятельности</a:t>
          </a:r>
          <a:b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сфере образования лиц с особыми потребностями»</a:t>
          </a: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 (1994 г.)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F60C0-40F0-4753-84BE-9C4A01CB1B00}" type="parTrans" cxnId="{AB0594E3-E7DE-447E-ABDA-4577062649D3}">
      <dgm:prSet/>
      <dgm:spPr/>
      <dgm:t>
        <a:bodyPr/>
        <a:lstStyle/>
        <a:p>
          <a:endParaRPr lang="ru-RU"/>
        </a:p>
      </dgm:t>
    </dgm:pt>
    <dgm:pt modelId="{581CBF7D-F956-4B37-96D1-BBE908E4217E}" type="sibTrans" cxnId="{AB0594E3-E7DE-447E-ABDA-4577062649D3}">
      <dgm:prSet/>
      <dgm:spPr/>
      <dgm:t>
        <a:bodyPr/>
        <a:lstStyle/>
        <a:p>
          <a:endParaRPr lang="ru-RU"/>
        </a:p>
      </dgm:t>
    </dgm:pt>
    <dgm:pt modelId="{C128C80B-1874-4200-8DA7-38BDCFEED8ED}">
      <dgm:prSet phldrT="[Текст]" custT="1"/>
      <dgm:spPr>
        <a:noFill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 внесении изменений и дополнений в некоторые законодательные акты РК  по вопросам инклюзивного образования»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 Республики Казахстан от 26 июня 2021 года № 56-VII ЗРК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ABAA4-2AE2-4BA8-8BFD-2A737A812359}" type="parTrans" cxnId="{7815D203-B7AA-41C0-9A10-ED9CFACE0867}">
      <dgm:prSet/>
      <dgm:spPr/>
      <dgm:t>
        <a:bodyPr/>
        <a:lstStyle/>
        <a:p>
          <a:endParaRPr lang="ru-RU"/>
        </a:p>
      </dgm:t>
    </dgm:pt>
    <dgm:pt modelId="{4F5D5C73-74F5-4CAE-8E69-E6E546A2B4E1}" type="sibTrans" cxnId="{7815D203-B7AA-41C0-9A10-ED9CFACE0867}">
      <dgm:prSet/>
      <dgm:spPr/>
      <dgm:t>
        <a:bodyPr/>
        <a:lstStyle/>
        <a:p>
          <a:endParaRPr lang="ru-RU"/>
        </a:p>
      </dgm:t>
    </dgm:pt>
    <dgm:pt modelId="{6AC618EB-3474-4551-ADD3-CC1C66A5903B}">
      <dgm:prSet phldrT="[Текст]" custT="1"/>
      <dgm:spPr>
        <a:noFill/>
      </dgm:spPr>
      <dgm:t>
        <a:bodyPr/>
        <a:lstStyle/>
        <a:p>
          <a:r>
            <a:rPr lang="ru-RU" sz="1200" b="0" i="0" u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11 июля 2002 года «О социальной и медико-педагогической коррекционной поддержке детей с ограниченными возможностями»</a:t>
          </a:r>
          <a:endParaRPr lang="ru-RU" sz="1200" b="1" u="non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1C1AE-3552-49B4-A6D5-D35585FDF21C}" type="parTrans" cxnId="{F944F374-915F-4DCF-8A25-E6784E140149}">
      <dgm:prSet/>
      <dgm:spPr/>
      <dgm:t>
        <a:bodyPr/>
        <a:lstStyle/>
        <a:p>
          <a:endParaRPr lang="ru-RU"/>
        </a:p>
      </dgm:t>
    </dgm:pt>
    <dgm:pt modelId="{B220033B-B891-41CC-BF7B-5F03CA389FA6}" type="sibTrans" cxnId="{F944F374-915F-4DCF-8A25-E6784E140149}">
      <dgm:prSet/>
      <dgm:spPr/>
      <dgm:t>
        <a:bodyPr/>
        <a:lstStyle/>
        <a:p>
          <a:endParaRPr lang="ru-RU"/>
        </a:p>
      </dgm:t>
    </dgm:pt>
    <dgm:pt modelId="{9E6736DC-B222-4515-84D7-17366AFCF4AB}">
      <dgm:prSet phldrT="[Текст]" custT="1"/>
      <dgm:spPr>
        <a:noFill/>
      </dgm:spPr>
      <dgm:t>
        <a:bodyPr/>
        <a:lstStyle/>
        <a:p>
          <a:r>
            <a:rPr lang="ru-RU" sz="1200" b="0" i="0" u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8 августа 2002 года «О правах ребенка в Республике Казахстан»</a:t>
          </a:r>
          <a:endParaRPr lang="ru-RU" sz="1200" b="1" u="non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4CE6E-0FB4-4A0E-9918-1B58558EF451}" type="parTrans" cxnId="{7EE154FD-5897-407F-A4C5-1944590D05F4}">
      <dgm:prSet/>
      <dgm:spPr/>
      <dgm:t>
        <a:bodyPr/>
        <a:lstStyle/>
        <a:p>
          <a:endParaRPr lang="ru-RU"/>
        </a:p>
      </dgm:t>
    </dgm:pt>
    <dgm:pt modelId="{F0B67711-1C83-4DEB-A7D6-8FD058E82C1B}" type="sibTrans" cxnId="{7EE154FD-5897-407F-A4C5-1944590D05F4}">
      <dgm:prSet/>
      <dgm:spPr/>
      <dgm:t>
        <a:bodyPr/>
        <a:lstStyle/>
        <a:p>
          <a:endParaRPr lang="ru-RU"/>
        </a:p>
      </dgm:t>
    </dgm:pt>
    <dgm:pt modelId="{8C456AC8-17E6-46C9-AF78-2AE714576E62}">
      <dgm:prSet phldrT="[Текст]" custT="1"/>
      <dgm:spPr>
        <a:noFill/>
      </dgm:spPr>
      <dgm:t>
        <a:bodyPr/>
        <a:lstStyle/>
        <a:p>
          <a:r>
            <a:rPr lang="ru-RU" sz="1200" b="0" i="0" u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13 апреля 2005 года «О социальной защите инвалидов в Республике Казахстан»</a:t>
          </a:r>
          <a:endParaRPr lang="ru-RU" sz="1200" b="1" u="none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249F4-9F17-4302-83C5-B550A361A53E}" type="parTrans" cxnId="{D954016A-4EF3-4DE7-A0CA-2FD670F647AE}">
      <dgm:prSet/>
      <dgm:spPr/>
      <dgm:t>
        <a:bodyPr/>
        <a:lstStyle/>
        <a:p>
          <a:endParaRPr lang="ru-RU"/>
        </a:p>
      </dgm:t>
    </dgm:pt>
    <dgm:pt modelId="{590B2D59-39A9-42A3-8CF9-404D8E59B908}" type="sibTrans" cxnId="{D954016A-4EF3-4DE7-A0CA-2FD670F647AE}">
      <dgm:prSet/>
      <dgm:spPr/>
      <dgm:t>
        <a:bodyPr/>
        <a:lstStyle/>
        <a:p>
          <a:endParaRPr lang="ru-RU"/>
        </a:p>
      </dgm:t>
    </dgm:pt>
    <dgm:pt modelId="{4716B35A-D701-4AC1-A834-D175626F48CE}">
      <dgm:prSet phldrT="[Текст]" custT="1"/>
      <dgm:spPr>
        <a:noFill/>
      </dgm:spPr>
      <dgm:t>
        <a:bodyPr/>
        <a:lstStyle/>
        <a:p>
          <a:r>
            <a:rPr lang="ru-RU" sz="1200" b="0" i="0" u="none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27 июля 2007 года «Об образовании</a:t>
          </a:r>
          <a:r>
            <a:rPr lang="ru-RU" sz="1100" b="0" i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gm:t>
    </dgm:pt>
    <dgm:pt modelId="{5C5CBC24-B5B0-44C1-A90C-3D4C67305E0E}" type="parTrans" cxnId="{F189A2A4-4104-4833-B659-92CAC2078871}">
      <dgm:prSet/>
      <dgm:spPr/>
      <dgm:t>
        <a:bodyPr/>
        <a:lstStyle/>
        <a:p>
          <a:endParaRPr lang="ru-RU"/>
        </a:p>
      </dgm:t>
    </dgm:pt>
    <dgm:pt modelId="{F74BA7F7-E6CD-48EA-8B99-1EB0D0676EA1}" type="sibTrans" cxnId="{F189A2A4-4104-4833-B659-92CAC2078871}">
      <dgm:prSet/>
      <dgm:spPr/>
      <dgm:t>
        <a:bodyPr/>
        <a:lstStyle/>
        <a:p>
          <a:endParaRPr lang="ru-RU"/>
        </a:p>
      </dgm:t>
    </dgm:pt>
    <dgm:pt modelId="{DAA71956-3C52-4212-BEF5-60A2C176D665}" type="pres">
      <dgm:prSet presAssocID="{15031F8C-9563-4112-973A-4E2EC057D8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433A9B-313A-4A38-A161-4B7B79FC2511}" type="pres">
      <dgm:prSet presAssocID="{8FBCCB91-0469-4AFC-8E6D-29853F25334F}" presName="hierRoot1" presStyleCnt="0">
        <dgm:presLayoutVars>
          <dgm:hierBranch val="init"/>
        </dgm:presLayoutVars>
      </dgm:prSet>
      <dgm:spPr/>
    </dgm:pt>
    <dgm:pt modelId="{1055783D-0367-45C7-A6D9-5DD7D9303CB1}" type="pres">
      <dgm:prSet presAssocID="{8FBCCB91-0469-4AFC-8E6D-29853F25334F}" presName="rootComposite1" presStyleCnt="0"/>
      <dgm:spPr/>
    </dgm:pt>
    <dgm:pt modelId="{F6063E7C-3111-4478-B595-B9314CE83A86}" type="pres">
      <dgm:prSet presAssocID="{8FBCCB91-0469-4AFC-8E6D-29853F25334F}" presName="rootText1" presStyleLbl="node0" presStyleIdx="0" presStyleCnt="1" custScaleX="170243" custLinFactNeighborX="37212" custLinFactNeighborY="-27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1320A-D09A-4B77-947D-50FBDE93B0BD}" type="pres">
      <dgm:prSet presAssocID="{8FBCCB91-0469-4AFC-8E6D-29853F2533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DE0C4E-84D1-41B7-A565-59D965AD7D78}" type="pres">
      <dgm:prSet presAssocID="{8FBCCB91-0469-4AFC-8E6D-29853F25334F}" presName="hierChild2" presStyleCnt="0"/>
      <dgm:spPr/>
    </dgm:pt>
    <dgm:pt modelId="{6023DF9B-3708-4C34-94C9-CC82226F0A74}" type="pres">
      <dgm:prSet presAssocID="{73F42224-EE4D-4785-A10E-CB447E3E887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2A29F3A-DBA4-4E23-BB7B-2ACD496FBEA1}" type="pres">
      <dgm:prSet presAssocID="{3D531081-7CEC-4AE9-B03D-B548FDBB37F8}" presName="hierRoot2" presStyleCnt="0">
        <dgm:presLayoutVars>
          <dgm:hierBranch val="init"/>
        </dgm:presLayoutVars>
      </dgm:prSet>
      <dgm:spPr/>
    </dgm:pt>
    <dgm:pt modelId="{54965830-7B0E-4916-9001-5330EC703A7A}" type="pres">
      <dgm:prSet presAssocID="{3D531081-7CEC-4AE9-B03D-B548FDBB37F8}" presName="rootComposite" presStyleCnt="0"/>
      <dgm:spPr/>
    </dgm:pt>
    <dgm:pt modelId="{14DB9C32-BA89-42C2-BB2F-BE09FBAD6E66}" type="pres">
      <dgm:prSet presAssocID="{3D531081-7CEC-4AE9-B03D-B548FDBB37F8}" presName="rootText" presStyleLbl="node2" presStyleIdx="0" presStyleCnt="2" custScaleX="194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EFA74B-2644-4F6E-AAC6-30578C8B0A0E}" type="pres">
      <dgm:prSet presAssocID="{3D531081-7CEC-4AE9-B03D-B548FDBB37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BE54A596-A8C3-42C7-A067-8B558349A8D7}" type="pres">
      <dgm:prSet presAssocID="{3D531081-7CEC-4AE9-B03D-B548FDBB37F8}" presName="hierChild4" presStyleCnt="0"/>
      <dgm:spPr/>
    </dgm:pt>
    <dgm:pt modelId="{A467D512-DD55-4E6A-9B35-1214AC716039}" type="pres">
      <dgm:prSet presAssocID="{CE6CB616-A03D-400F-88EE-6C833B0C67C2}" presName="Name37" presStyleLbl="parChTrans1D3" presStyleIdx="0" presStyleCnt="5"/>
      <dgm:spPr/>
      <dgm:t>
        <a:bodyPr/>
        <a:lstStyle/>
        <a:p>
          <a:endParaRPr lang="ru-RU"/>
        </a:p>
      </dgm:t>
    </dgm:pt>
    <dgm:pt modelId="{4A729FEA-EAAD-40AC-B04C-2DD091CF4A77}" type="pres">
      <dgm:prSet presAssocID="{F5C5E27E-B10E-451A-8A8A-451300C997EF}" presName="hierRoot2" presStyleCnt="0">
        <dgm:presLayoutVars>
          <dgm:hierBranch val="init"/>
        </dgm:presLayoutVars>
      </dgm:prSet>
      <dgm:spPr/>
    </dgm:pt>
    <dgm:pt modelId="{07941CC3-64E6-49AE-B732-9FB60A69E1A7}" type="pres">
      <dgm:prSet presAssocID="{F5C5E27E-B10E-451A-8A8A-451300C997EF}" presName="rootComposite" presStyleCnt="0"/>
      <dgm:spPr/>
    </dgm:pt>
    <dgm:pt modelId="{8399FDD8-F18D-48CC-B96A-F29AFD6E0D8F}" type="pres">
      <dgm:prSet presAssocID="{F5C5E27E-B10E-451A-8A8A-451300C997EF}" presName="rootText" presStyleLbl="node3" presStyleIdx="0" presStyleCnt="5" custScaleX="192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98EA6-04B5-4D6C-B126-374D5BD985AE}" type="pres">
      <dgm:prSet presAssocID="{F5C5E27E-B10E-451A-8A8A-451300C997EF}" presName="rootConnector" presStyleLbl="node3" presStyleIdx="0" presStyleCnt="5"/>
      <dgm:spPr/>
      <dgm:t>
        <a:bodyPr/>
        <a:lstStyle/>
        <a:p>
          <a:endParaRPr lang="ru-RU"/>
        </a:p>
      </dgm:t>
    </dgm:pt>
    <dgm:pt modelId="{41B8E21C-4499-42EE-BB7C-C20CF7FA2889}" type="pres">
      <dgm:prSet presAssocID="{F5C5E27E-B10E-451A-8A8A-451300C997EF}" presName="hierChild4" presStyleCnt="0"/>
      <dgm:spPr/>
    </dgm:pt>
    <dgm:pt modelId="{202AD513-35C1-4407-A246-D49F529AC9D2}" type="pres">
      <dgm:prSet presAssocID="{F5C5E27E-B10E-451A-8A8A-451300C997EF}" presName="hierChild5" presStyleCnt="0"/>
      <dgm:spPr/>
    </dgm:pt>
    <dgm:pt modelId="{EC88EA0F-15C2-4E81-9426-5DF45C1E81A5}" type="pres">
      <dgm:prSet presAssocID="{3A79FDE8-DA6A-4B3D-B7E6-2DF173D902A6}" presName="Name37" presStyleLbl="parChTrans1D3" presStyleIdx="1" presStyleCnt="5"/>
      <dgm:spPr/>
      <dgm:t>
        <a:bodyPr/>
        <a:lstStyle/>
        <a:p>
          <a:endParaRPr lang="ru-RU"/>
        </a:p>
      </dgm:t>
    </dgm:pt>
    <dgm:pt modelId="{5159F450-D0FD-44D3-88A2-FB78E1107E6C}" type="pres">
      <dgm:prSet presAssocID="{0E812905-4D9E-45F6-BD88-6A9563FA3685}" presName="hierRoot2" presStyleCnt="0">
        <dgm:presLayoutVars>
          <dgm:hierBranch val="init"/>
        </dgm:presLayoutVars>
      </dgm:prSet>
      <dgm:spPr/>
    </dgm:pt>
    <dgm:pt modelId="{1CA2DAF0-7C7C-457F-9EDC-9FACD7D20BF7}" type="pres">
      <dgm:prSet presAssocID="{0E812905-4D9E-45F6-BD88-6A9563FA3685}" presName="rootComposite" presStyleCnt="0"/>
      <dgm:spPr/>
    </dgm:pt>
    <dgm:pt modelId="{CB865899-8F46-4FBF-A205-527A79703FCE}" type="pres">
      <dgm:prSet presAssocID="{0E812905-4D9E-45F6-BD88-6A9563FA3685}" presName="rootText" presStyleLbl="node3" presStyleIdx="1" presStyleCnt="5" custScaleX="192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E4FF8-92A5-4B5E-A7BB-1CC6C6375237}" type="pres">
      <dgm:prSet presAssocID="{0E812905-4D9E-45F6-BD88-6A9563FA3685}" presName="rootConnector" presStyleLbl="node3" presStyleIdx="1" presStyleCnt="5"/>
      <dgm:spPr/>
      <dgm:t>
        <a:bodyPr/>
        <a:lstStyle/>
        <a:p>
          <a:endParaRPr lang="ru-RU"/>
        </a:p>
      </dgm:t>
    </dgm:pt>
    <dgm:pt modelId="{D70CF904-55FA-4AFF-A2C5-BF581C5845A2}" type="pres">
      <dgm:prSet presAssocID="{0E812905-4D9E-45F6-BD88-6A9563FA3685}" presName="hierChild4" presStyleCnt="0"/>
      <dgm:spPr/>
    </dgm:pt>
    <dgm:pt modelId="{C95DDB73-F960-4A49-B6E6-F31D025C1751}" type="pres">
      <dgm:prSet presAssocID="{0E812905-4D9E-45F6-BD88-6A9563FA3685}" presName="hierChild5" presStyleCnt="0"/>
      <dgm:spPr/>
    </dgm:pt>
    <dgm:pt modelId="{6E5025F0-6E98-4301-81D4-9521B2C1EAC4}" type="pres">
      <dgm:prSet presAssocID="{B24AC663-B290-4080-A537-115B2FD02D99}" presName="Name37" presStyleLbl="parChTrans1D3" presStyleIdx="2" presStyleCnt="5"/>
      <dgm:spPr/>
      <dgm:t>
        <a:bodyPr/>
        <a:lstStyle/>
        <a:p>
          <a:endParaRPr lang="ru-RU"/>
        </a:p>
      </dgm:t>
    </dgm:pt>
    <dgm:pt modelId="{A3B4368D-EE3D-473C-B8D6-F4E921155100}" type="pres">
      <dgm:prSet presAssocID="{6E4D2314-0E68-450C-BFBC-FA2B92C87062}" presName="hierRoot2" presStyleCnt="0">
        <dgm:presLayoutVars>
          <dgm:hierBranch val="init"/>
        </dgm:presLayoutVars>
      </dgm:prSet>
      <dgm:spPr/>
    </dgm:pt>
    <dgm:pt modelId="{19952D64-2DB1-4CE8-94D7-2C72AC763C59}" type="pres">
      <dgm:prSet presAssocID="{6E4D2314-0E68-450C-BFBC-FA2B92C87062}" presName="rootComposite" presStyleCnt="0"/>
      <dgm:spPr/>
    </dgm:pt>
    <dgm:pt modelId="{70ADEB43-E80A-4F75-ABE9-CDF89B2B4C3A}" type="pres">
      <dgm:prSet presAssocID="{6E4D2314-0E68-450C-BFBC-FA2B92C87062}" presName="rootText" presStyleLbl="node3" presStyleIdx="2" presStyleCnt="5" custScaleX="214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D578E9-132A-48F0-9AEB-EB39768CE7D6}" type="pres">
      <dgm:prSet presAssocID="{6E4D2314-0E68-450C-BFBC-FA2B92C87062}" presName="rootConnector" presStyleLbl="node3" presStyleIdx="2" presStyleCnt="5"/>
      <dgm:spPr/>
      <dgm:t>
        <a:bodyPr/>
        <a:lstStyle/>
        <a:p>
          <a:endParaRPr lang="ru-RU"/>
        </a:p>
      </dgm:t>
    </dgm:pt>
    <dgm:pt modelId="{9C7A135D-CC2C-46DC-8FD6-922FDF6F9D27}" type="pres">
      <dgm:prSet presAssocID="{6E4D2314-0E68-450C-BFBC-FA2B92C87062}" presName="hierChild4" presStyleCnt="0"/>
      <dgm:spPr/>
    </dgm:pt>
    <dgm:pt modelId="{02463F28-C2DD-4F37-8B13-66818E728FC7}" type="pres">
      <dgm:prSet presAssocID="{6E4D2314-0E68-450C-BFBC-FA2B92C87062}" presName="hierChild5" presStyleCnt="0"/>
      <dgm:spPr/>
    </dgm:pt>
    <dgm:pt modelId="{31CCBB45-902C-4870-9B9B-1E745EF82491}" type="pres">
      <dgm:prSet presAssocID="{C29F60C0-40F0-4753-84BE-9C4A01CB1B00}" presName="Name37" presStyleLbl="parChTrans1D3" presStyleIdx="3" presStyleCnt="5"/>
      <dgm:spPr/>
      <dgm:t>
        <a:bodyPr/>
        <a:lstStyle/>
        <a:p>
          <a:endParaRPr lang="ru-RU"/>
        </a:p>
      </dgm:t>
    </dgm:pt>
    <dgm:pt modelId="{332CF982-7AE4-46A0-89EF-F86AC742A378}" type="pres">
      <dgm:prSet presAssocID="{CE02C4EB-955C-46CA-AED6-A08E536A79A7}" presName="hierRoot2" presStyleCnt="0">
        <dgm:presLayoutVars>
          <dgm:hierBranch val="init"/>
        </dgm:presLayoutVars>
      </dgm:prSet>
      <dgm:spPr/>
    </dgm:pt>
    <dgm:pt modelId="{FEA82C75-8F95-477F-9291-813766BCC2F3}" type="pres">
      <dgm:prSet presAssocID="{CE02C4EB-955C-46CA-AED6-A08E536A79A7}" presName="rootComposite" presStyleCnt="0"/>
      <dgm:spPr/>
    </dgm:pt>
    <dgm:pt modelId="{F88E1345-87DE-4425-A18C-C72252E180D5}" type="pres">
      <dgm:prSet presAssocID="{CE02C4EB-955C-46CA-AED6-A08E536A79A7}" presName="rootText" presStyleLbl="node3" presStyleIdx="3" presStyleCnt="5" custScaleX="229310" custScaleY="169673" custLinFactNeighborX="8071" custLinFactNeighborY="-17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3A4EF-0540-4FFA-8FE2-1F06C5F86676}" type="pres">
      <dgm:prSet presAssocID="{CE02C4EB-955C-46CA-AED6-A08E536A79A7}" presName="rootConnector" presStyleLbl="node3" presStyleIdx="3" presStyleCnt="5"/>
      <dgm:spPr/>
      <dgm:t>
        <a:bodyPr/>
        <a:lstStyle/>
        <a:p>
          <a:endParaRPr lang="ru-RU"/>
        </a:p>
      </dgm:t>
    </dgm:pt>
    <dgm:pt modelId="{0538AC78-BC2A-40C2-BF82-99F380E42CBE}" type="pres">
      <dgm:prSet presAssocID="{CE02C4EB-955C-46CA-AED6-A08E536A79A7}" presName="hierChild4" presStyleCnt="0"/>
      <dgm:spPr/>
    </dgm:pt>
    <dgm:pt modelId="{CAEBF6C1-640F-4BDE-9286-091BDD0F3652}" type="pres">
      <dgm:prSet presAssocID="{CE02C4EB-955C-46CA-AED6-A08E536A79A7}" presName="hierChild5" presStyleCnt="0"/>
      <dgm:spPr/>
    </dgm:pt>
    <dgm:pt modelId="{39A5148D-307F-4828-8EF3-4944AE551B11}" type="pres">
      <dgm:prSet presAssocID="{3D531081-7CEC-4AE9-B03D-B548FDBB37F8}" presName="hierChild5" presStyleCnt="0"/>
      <dgm:spPr/>
    </dgm:pt>
    <dgm:pt modelId="{892DE6AD-9793-42D3-963D-42B9D732FA86}" type="pres">
      <dgm:prSet presAssocID="{88272FE4-5019-40A7-BDE8-F8461160AAF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8B1E637-BAF7-4283-8009-680F983D4C97}" type="pres">
      <dgm:prSet presAssocID="{57113DE7-D2B3-4F9B-9FF9-C4734166EC27}" presName="hierRoot2" presStyleCnt="0">
        <dgm:presLayoutVars>
          <dgm:hierBranch val="init"/>
        </dgm:presLayoutVars>
      </dgm:prSet>
      <dgm:spPr/>
    </dgm:pt>
    <dgm:pt modelId="{F9D70455-FECF-4D06-BB09-45EEEAE40959}" type="pres">
      <dgm:prSet presAssocID="{57113DE7-D2B3-4F9B-9FF9-C4734166EC27}" presName="rootComposite" presStyleCnt="0"/>
      <dgm:spPr/>
    </dgm:pt>
    <dgm:pt modelId="{D5F02984-E2F8-4C1D-8FAF-36246C0DE77D}" type="pres">
      <dgm:prSet presAssocID="{57113DE7-D2B3-4F9B-9FF9-C4734166EC27}" presName="rootText" presStyleLbl="node2" presStyleIdx="1" presStyleCnt="2" custScaleX="175319" custScaleY="50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1D68A-6DA1-4D43-9683-7ADAB8FB4130}" type="pres">
      <dgm:prSet presAssocID="{57113DE7-D2B3-4F9B-9FF9-C4734166EC27}" presName="rootConnector" presStyleLbl="node2" presStyleIdx="1" presStyleCnt="2"/>
      <dgm:spPr/>
      <dgm:t>
        <a:bodyPr/>
        <a:lstStyle/>
        <a:p>
          <a:endParaRPr lang="ru-RU"/>
        </a:p>
      </dgm:t>
    </dgm:pt>
    <dgm:pt modelId="{89DD558E-43BD-4370-BB4E-15ED6CB7867B}" type="pres">
      <dgm:prSet presAssocID="{57113DE7-D2B3-4F9B-9FF9-C4734166EC27}" presName="hierChild4" presStyleCnt="0"/>
      <dgm:spPr/>
    </dgm:pt>
    <dgm:pt modelId="{63CD085F-555E-4025-8075-883B4B735711}" type="pres">
      <dgm:prSet presAssocID="{C73ABAA4-2AE2-4BA8-8BFD-2A737A812359}" presName="Name37" presStyleLbl="parChTrans1D3" presStyleIdx="4" presStyleCnt="5"/>
      <dgm:spPr/>
      <dgm:t>
        <a:bodyPr/>
        <a:lstStyle/>
        <a:p>
          <a:endParaRPr lang="ru-RU"/>
        </a:p>
      </dgm:t>
    </dgm:pt>
    <dgm:pt modelId="{08D02837-DA40-4D0D-807F-6466320FBF86}" type="pres">
      <dgm:prSet presAssocID="{C128C80B-1874-4200-8DA7-38BDCFEED8ED}" presName="hierRoot2" presStyleCnt="0">
        <dgm:presLayoutVars>
          <dgm:hierBranch val="init"/>
        </dgm:presLayoutVars>
      </dgm:prSet>
      <dgm:spPr/>
    </dgm:pt>
    <dgm:pt modelId="{5CDEB1C0-0142-4903-B28C-1B6A44B59391}" type="pres">
      <dgm:prSet presAssocID="{C128C80B-1874-4200-8DA7-38BDCFEED8ED}" presName="rootComposite" presStyleCnt="0"/>
      <dgm:spPr/>
    </dgm:pt>
    <dgm:pt modelId="{9B8B4709-17BB-47B7-8438-9A7E068EA233}" type="pres">
      <dgm:prSet presAssocID="{C128C80B-1874-4200-8DA7-38BDCFEED8ED}" presName="rootText" presStyleLbl="node3" presStyleIdx="4" presStyleCnt="5" custScaleX="38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43AD8-A010-4114-A7DA-82BD356E4AAE}" type="pres">
      <dgm:prSet presAssocID="{C128C80B-1874-4200-8DA7-38BDCFEED8ED}" presName="rootConnector" presStyleLbl="node3" presStyleIdx="4" presStyleCnt="5"/>
      <dgm:spPr/>
      <dgm:t>
        <a:bodyPr/>
        <a:lstStyle/>
        <a:p>
          <a:endParaRPr lang="ru-RU"/>
        </a:p>
      </dgm:t>
    </dgm:pt>
    <dgm:pt modelId="{307EFBA8-3C07-4DF2-BD90-7C8B2AF436DB}" type="pres">
      <dgm:prSet presAssocID="{C128C80B-1874-4200-8DA7-38BDCFEED8ED}" presName="hierChild4" presStyleCnt="0"/>
      <dgm:spPr/>
    </dgm:pt>
    <dgm:pt modelId="{261330AD-333F-4ED3-AB7D-10423694E4FC}" type="pres">
      <dgm:prSet presAssocID="{B5A1C1AE-3552-49B4-A6D5-D35585FDF21C}" presName="Name37" presStyleLbl="parChTrans1D4" presStyleIdx="0" presStyleCnt="4"/>
      <dgm:spPr/>
      <dgm:t>
        <a:bodyPr/>
        <a:lstStyle/>
        <a:p>
          <a:endParaRPr lang="ru-RU"/>
        </a:p>
      </dgm:t>
    </dgm:pt>
    <dgm:pt modelId="{7BF4BEB5-A9B8-4AA2-9582-6A518176E160}" type="pres">
      <dgm:prSet presAssocID="{6AC618EB-3474-4551-ADD3-CC1C66A5903B}" presName="hierRoot2" presStyleCnt="0">
        <dgm:presLayoutVars>
          <dgm:hierBranch val="init"/>
        </dgm:presLayoutVars>
      </dgm:prSet>
      <dgm:spPr/>
    </dgm:pt>
    <dgm:pt modelId="{D4D6C727-F4A2-4E90-A2A9-FE78199C7A51}" type="pres">
      <dgm:prSet presAssocID="{6AC618EB-3474-4551-ADD3-CC1C66A5903B}" presName="rootComposite" presStyleCnt="0"/>
      <dgm:spPr/>
    </dgm:pt>
    <dgm:pt modelId="{C9DA0B36-3ABC-42C4-A693-065FEF5B1684}" type="pres">
      <dgm:prSet presAssocID="{6AC618EB-3474-4551-ADD3-CC1C66A5903B}" presName="rootText" presStyleLbl="node4" presStyleIdx="0" presStyleCnt="4" custScaleX="306076" custScaleY="95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365B36-76AA-4F71-AA08-A19270B809B5}" type="pres">
      <dgm:prSet presAssocID="{6AC618EB-3474-4551-ADD3-CC1C66A5903B}" presName="rootConnector" presStyleLbl="node4" presStyleIdx="0" presStyleCnt="4"/>
      <dgm:spPr/>
      <dgm:t>
        <a:bodyPr/>
        <a:lstStyle/>
        <a:p>
          <a:endParaRPr lang="ru-RU"/>
        </a:p>
      </dgm:t>
    </dgm:pt>
    <dgm:pt modelId="{3A3E5261-8AFD-45E1-9449-938B34693C75}" type="pres">
      <dgm:prSet presAssocID="{6AC618EB-3474-4551-ADD3-CC1C66A5903B}" presName="hierChild4" presStyleCnt="0"/>
      <dgm:spPr/>
    </dgm:pt>
    <dgm:pt modelId="{5C753909-E064-4E43-AF6B-3AF7BF6F2EC1}" type="pres">
      <dgm:prSet presAssocID="{6AC618EB-3474-4551-ADD3-CC1C66A5903B}" presName="hierChild5" presStyleCnt="0"/>
      <dgm:spPr/>
    </dgm:pt>
    <dgm:pt modelId="{E3B4107C-41D5-4129-9444-AE3EB926A6A0}" type="pres">
      <dgm:prSet presAssocID="{8B54CE6E-0FB4-4A0E-9918-1B58558EF451}" presName="Name37" presStyleLbl="parChTrans1D4" presStyleIdx="1" presStyleCnt="4"/>
      <dgm:spPr/>
      <dgm:t>
        <a:bodyPr/>
        <a:lstStyle/>
        <a:p>
          <a:endParaRPr lang="ru-RU"/>
        </a:p>
      </dgm:t>
    </dgm:pt>
    <dgm:pt modelId="{B92C6E0A-B998-470A-B282-48E7FDBC8C42}" type="pres">
      <dgm:prSet presAssocID="{9E6736DC-B222-4515-84D7-17366AFCF4AB}" presName="hierRoot2" presStyleCnt="0">
        <dgm:presLayoutVars>
          <dgm:hierBranch val="init"/>
        </dgm:presLayoutVars>
      </dgm:prSet>
      <dgm:spPr/>
    </dgm:pt>
    <dgm:pt modelId="{AE273C49-9A63-4C59-8920-7D4E76E6D44A}" type="pres">
      <dgm:prSet presAssocID="{9E6736DC-B222-4515-84D7-17366AFCF4AB}" presName="rootComposite" presStyleCnt="0"/>
      <dgm:spPr/>
    </dgm:pt>
    <dgm:pt modelId="{EF7063BC-EDE4-4DFF-A04C-52C19876CE51}" type="pres">
      <dgm:prSet presAssocID="{9E6736DC-B222-4515-84D7-17366AFCF4AB}" presName="rootText" presStyleLbl="node4" presStyleIdx="1" presStyleCnt="4" custScaleX="306076" custScaleY="95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5035BF-D201-4B32-BB55-69B58A096201}" type="pres">
      <dgm:prSet presAssocID="{9E6736DC-B222-4515-84D7-17366AFCF4AB}" presName="rootConnector" presStyleLbl="node4" presStyleIdx="1" presStyleCnt="4"/>
      <dgm:spPr/>
      <dgm:t>
        <a:bodyPr/>
        <a:lstStyle/>
        <a:p>
          <a:endParaRPr lang="ru-RU"/>
        </a:p>
      </dgm:t>
    </dgm:pt>
    <dgm:pt modelId="{7508D04A-9AFE-4CA6-A776-1D5BBAC5933D}" type="pres">
      <dgm:prSet presAssocID="{9E6736DC-B222-4515-84D7-17366AFCF4AB}" presName="hierChild4" presStyleCnt="0"/>
      <dgm:spPr/>
    </dgm:pt>
    <dgm:pt modelId="{1312DD8E-6D01-4D17-BDFB-8600E584A0F2}" type="pres">
      <dgm:prSet presAssocID="{9E6736DC-B222-4515-84D7-17366AFCF4AB}" presName="hierChild5" presStyleCnt="0"/>
      <dgm:spPr/>
    </dgm:pt>
    <dgm:pt modelId="{B93196B1-9F4F-4915-8D7F-23DCFF5407C8}" type="pres">
      <dgm:prSet presAssocID="{1B1249F4-9F17-4302-83C5-B550A361A53E}" presName="Name37" presStyleLbl="parChTrans1D4" presStyleIdx="2" presStyleCnt="4"/>
      <dgm:spPr/>
      <dgm:t>
        <a:bodyPr/>
        <a:lstStyle/>
        <a:p>
          <a:endParaRPr lang="ru-RU"/>
        </a:p>
      </dgm:t>
    </dgm:pt>
    <dgm:pt modelId="{0E3C791C-BC79-4BBA-88AD-635CB91BDEED}" type="pres">
      <dgm:prSet presAssocID="{8C456AC8-17E6-46C9-AF78-2AE714576E62}" presName="hierRoot2" presStyleCnt="0">
        <dgm:presLayoutVars>
          <dgm:hierBranch val="init"/>
        </dgm:presLayoutVars>
      </dgm:prSet>
      <dgm:spPr/>
    </dgm:pt>
    <dgm:pt modelId="{CE3F0CDB-3923-44B6-B958-06675CBCD50A}" type="pres">
      <dgm:prSet presAssocID="{8C456AC8-17E6-46C9-AF78-2AE714576E62}" presName="rootComposite" presStyleCnt="0"/>
      <dgm:spPr/>
    </dgm:pt>
    <dgm:pt modelId="{9C6C030C-2D4A-493F-BD21-461771003E1D}" type="pres">
      <dgm:prSet presAssocID="{8C456AC8-17E6-46C9-AF78-2AE714576E62}" presName="rootText" presStyleLbl="node4" presStyleIdx="2" presStyleCnt="4" custScaleX="306076" custScaleY="95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604F72-B1B3-4F60-82DA-35DD9F522527}" type="pres">
      <dgm:prSet presAssocID="{8C456AC8-17E6-46C9-AF78-2AE714576E62}" presName="rootConnector" presStyleLbl="node4" presStyleIdx="2" presStyleCnt="4"/>
      <dgm:spPr/>
      <dgm:t>
        <a:bodyPr/>
        <a:lstStyle/>
        <a:p>
          <a:endParaRPr lang="ru-RU"/>
        </a:p>
      </dgm:t>
    </dgm:pt>
    <dgm:pt modelId="{D996286D-D371-4CDC-918A-D7643D47AA23}" type="pres">
      <dgm:prSet presAssocID="{8C456AC8-17E6-46C9-AF78-2AE714576E62}" presName="hierChild4" presStyleCnt="0"/>
      <dgm:spPr/>
    </dgm:pt>
    <dgm:pt modelId="{282C46F4-093C-49F3-BA7E-E11B311EEFA2}" type="pres">
      <dgm:prSet presAssocID="{8C456AC8-17E6-46C9-AF78-2AE714576E62}" presName="hierChild5" presStyleCnt="0"/>
      <dgm:spPr/>
    </dgm:pt>
    <dgm:pt modelId="{17C8F442-3EEA-4F24-BA56-F87055425AE3}" type="pres">
      <dgm:prSet presAssocID="{5C5CBC24-B5B0-44C1-A90C-3D4C67305E0E}" presName="Name37" presStyleLbl="parChTrans1D4" presStyleIdx="3" presStyleCnt="4"/>
      <dgm:spPr/>
      <dgm:t>
        <a:bodyPr/>
        <a:lstStyle/>
        <a:p>
          <a:endParaRPr lang="ru-RU"/>
        </a:p>
      </dgm:t>
    </dgm:pt>
    <dgm:pt modelId="{9DC9C54E-A7BB-48E2-9907-EF7CAE1E648E}" type="pres">
      <dgm:prSet presAssocID="{4716B35A-D701-4AC1-A834-D175626F48CE}" presName="hierRoot2" presStyleCnt="0">
        <dgm:presLayoutVars>
          <dgm:hierBranch val="init"/>
        </dgm:presLayoutVars>
      </dgm:prSet>
      <dgm:spPr/>
    </dgm:pt>
    <dgm:pt modelId="{33A33773-5986-4E29-B83C-9C44478B118B}" type="pres">
      <dgm:prSet presAssocID="{4716B35A-D701-4AC1-A834-D175626F48CE}" presName="rootComposite" presStyleCnt="0"/>
      <dgm:spPr/>
    </dgm:pt>
    <dgm:pt modelId="{EC7BC655-9681-4FBD-B116-0F59569293D5}" type="pres">
      <dgm:prSet presAssocID="{4716B35A-D701-4AC1-A834-D175626F48CE}" presName="rootText" presStyleLbl="node4" presStyleIdx="3" presStyleCnt="4" custScaleX="306076" custScaleY="95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B145C-6660-4C4C-9E42-EA17DD6C6C0B}" type="pres">
      <dgm:prSet presAssocID="{4716B35A-D701-4AC1-A834-D175626F48CE}" presName="rootConnector" presStyleLbl="node4" presStyleIdx="3" presStyleCnt="4"/>
      <dgm:spPr/>
      <dgm:t>
        <a:bodyPr/>
        <a:lstStyle/>
        <a:p>
          <a:endParaRPr lang="ru-RU"/>
        </a:p>
      </dgm:t>
    </dgm:pt>
    <dgm:pt modelId="{5C5ABA30-04ED-4343-8E47-951E811F235F}" type="pres">
      <dgm:prSet presAssocID="{4716B35A-D701-4AC1-A834-D175626F48CE}" presName="hierChild4" presStyleCnt="0"/>
      <dgm:spPr/>
    </dgm:pt>
    <dgm:pt modelId="{03CED567-DE0E-4F94-A879-F11F51B570EF}" type="pres">
      <dgm:prSet presAssocID="{4716B35A-D701-4AC1-A834-D175626F48CE}" presName="hierChild5" presStyleCnt="0"/>
      <dgm:spPr/>
    </dgm:pt>
    <dgm:pt modelId="{E3BD0874-779C-4166-B21B-A62ACEE6F71F}" type="pres">
      <dgm:prSet presAssocID="{C128C80B-1874-4200-8DA7-38BDCFEED8ED}" presName="hierChild5" presStyleCnt="0"/>
      <dgm:spPr/>
    </dgm:pt>
    <dgm:pt modelId="{208101EA-265D-45D5-BA12-93E58263B987}" type="pres">
      <dgm:prSet presAssocID="{57113DE7-D2B3-4F9B-9FF9-C4734166EC27}" presName="hierChild5" presStyleCnt="0"/>
      <dgm:spPr/>
    </dgm:pt>
    <dgm:pt modelId="{D3936592-6675-49BA-B276-59F3C7435E84}" type="pres">
      <dgm:prSet presAssocID="{8FBCCB91-0469-4AFC-8E6D-29853F25334F}" presName="hierChild3" presStyleCnt="0"/>
      <dgm:spPr/>
    </dgm:pt>
  </dgm:ptLst>
  <dgm:cxnLst>
    <dgm:cxn modelId="{C3258D2B-6C33-4EE1-B9BA-5052D96F070F}" type="presOf" srcId="{6E4D2314-0E68-450C-BFBC-FA2B92C87062}" destId="{78D578E9-132A-48F0-9AEB-EB39768CE7D6}" srcOrd="1" destOrd="0" presId="urn:microsoft.com/office/officeart/2005/8/layout/orgChart1"/>
    <dgm:cxn modelId="{D7D655A7-9D08-4E1F-9552-AA14918BEA0A}" type="presOf" srcId="{8B54CE6E-0FB4-4A0E-9918-1B58558EF451}" destId="{E3B4107C-41D5-4129-9444-AE3EB926A6A0}" srcOrd="0" destOrd="0" presId="urn:microsoft.com/office/officeart/2005/8/layout/orgChart1"/>
    <dgm:cxn modelId="{9DD43D4F-26FF-4BB2-964D-9D2B0438FE7D}" type="presOf" srcId="{C73ABAA4-2AE2-4BA8-8BFD-2A737A812359}" destId="{63CD085F-555E-4025-8075-883B4B735711}" srcOrd="0" destOrd="0" presId="urn:microsoft.com/office/officeart/2005/8/layout/orgChart1"/>
    <dgm:cxn modelId="{67BE63E3-E7F5-4847-95A5-052AB20BFD12}" type="presOf" srcId="{C29F60C0-40F0-4753-84BE-9C4A01CB1B00}" destId="{31CCBB45-902C-4870-9B9B-1E745EF82491}" srcOrd="0" destOrd="0" presId="urn:microsoft.com/office/officeart/2005/8/layout/orgChart1"/>
    <dgm:cxn modelId="{C084ADA0-3BD5-4301-9869-A2189A4999A1}" type="presOf" srcId="{8FBCCB91-0469-4AFC-8E6D-29853F25334F}" destId="{5B11320A-D09A-4B77-947D-50FBDE93B0BD}" srcOrd="1" destOrd="0" presId="urn:microsoft.com/office/officeart/2005/8/layout/orgChart1"/>
    <dgm:cxn modelId="{F4380D02-545B-40D9-B3D9-B28A7ED904B6}" type="presOf" srcId="{8C456AC8-17E6-46C9-AF78-2AE714576E62}" destId="{5E604F72-B1B3-4F60-82DA-35DD9F522527}" srcOrd="1" destOrd="0" presId="urn:microsoft.com/office/officeart/2005/8/layout/orgChart1"/>
    <dgm:cxn modelId="{0D36E773-893D-40E7-8D49-106714AA9500}" type="presOf" srcId="{15031F8C-9563-4112-973A-4E2EC057D8C1}" destId="{DAA71956-3C52-4212-BEF5-60A2C176D665}" srcOrd="0" destOrd="0" presId="urn:microsoft.com/office/officeart/2005/8/layout/orgChart1"/>
    <dgm:cxn modelId="{0B929EA5-1C50-41F3-99B0-DEBFA5A1BAEA}" type="presOf" srcId="{57113DE7-D2B3-4F9B-9FF9-C4734166EC27}" destId="{F051D68A-6DA1-4D43-9683-7ADAB8FB4130}" srcOrd="1" destOrd="0" presId="urn:microsoft.com/office/officeart/2005/8/layout/orgChart1"/>
    <dgm:cxn modelId="{3DAB941B-03E8-4F79-AC17-6902E8890CD3}" type="presOf" srcId="{0E812905-4D9E-45F6-BD88-6A9563FA3685}" destId="{CB865899-8F46-4FBF-A205-527A79703FCE}" srcOrd="0" destOrd="0" presId="urn:microsoft.com/office/officeart/2005/8/layout/orgChart1"/>
    <dgm:cxn modelId="{7815D203-B7AA-41C0-9A10-ED9CFACE0867}" srcId="{57113DE7-D2B3-4F9B-9FF9-C4734166EC27}" destId="{C128C80B-1874-4200-8DA7-38BDCFEED8ED}" srcOrd="0" destOrd="0" parTransId="{C73ABAA4-2AE2-4BA8-8BFD-2A737A812359}" sibTransId="{4F5D5C73-74F5-4CAE-8E69-E6E546A2B4E1}"/>
    <dgm:cxn modelId="{A7ECCF87-C3CD-4E31-9727-1D74BB3F2FCA}" type="presOf" srcId="{F5C5E27E-B10E-451A-8A8A-451300C997EF}" destId="{8399FDD8-F18D-48CC-B96A-F29AFD6E0D8F}" srcOrd="0" destOrd="0" presId="urn:microsoft.com/office/officeart/2005/8/layout/orgChart1"/>
    <dgm:cxn modelId="{B6DDE45F-68F8-4C75-A8E0-4B80EF911388}" type="presOf" srcId="{3D531081-7CEC-4AE9-B03D-B548FDBB37F8}" destId="{87EFA74B-2644-4F6E-AAC6-30578C8B0A0E}" srcOrd="1" destOrd="0" presId="urn:microsoft.com/office/officeart/2005/8/layout/orgChart1"/>
    <dgm:cxn modelId="{24C19AE5-EE8F-4D71-A448-4BEB788ACDF6}" type="presOf" srcId="{CE02C4EB-955C-46CA-AED6-A08E536A79A7}" destId="{F88E1345-87DE-4425-A18C-C72252E180D5}" srcOrd="0" destOrd="0" presId="urn:microsoft.com/office/officeart/2005/8/layout/orgChart1"/>
    <dgm:cxn modelId="{4ED36ABC-C4D5-4A09-A3C6-35C30A25D5E7}" srcId="{3D531081-7CEC-4AE9-B03D-B548FDBB37F8}" destId="{0E812905-4D9E-45F6-BD88-6A9563FA3685}" srcOrd="1" destOrd="0" parTransId="{3A79FDE8-DA6A-4B3D-B7E6-2DF173D902A6}" sibTransId="{1A16134D-199E-429D-9B4C-B4020CCEC301}"/>
    <dgm:cxn modelId="{D9DEE81B-7658-4B18-9157-4E021296815C}" type="presOf" srcId="{9E6736DC-B222-4515-84D7-17366AFCF4AB}" destId="{1F5035BF-D201-4B32-BB55-69B58A096201}" srcOrd="1" destOrd="0" presId="urn:microsoft.com/office/officeart/2005/8/layout/orgChart1"/>
    <dgm:cxn modelId="{774A6BCC-BE64-4034-BABE-9048EE2C2264}" type="presOf" srcId="{9E6736DC-B222-4515-84D7-17366AFCF4AB}" destId="{EF7063BC-EDE4-4DFF-A04C-52C19876CE51}" srcOrd="0" destOrd="0" presId="urn:microsoft.com/office/officeart/2005/8/layout/orgChart1"/>
    <dgm:cxn modelId="{B9F4539D-94BF-4F52-B37E-418B52FB2991}" type="presOf" srcId="{6AC618EB-3474-4551-ADD3-CC1C66A5903B}" destId="{95365B36-76AA-4F71-AA08-A19270B809B5}" srcOrd="1" destOrd="0" presId="urn:microsoft.com/office/officeart/2005/8/layout/orgChart1"/>
    <dgm:cxn modelId="{AB0594E3-E7DE-447E-ABDA-4577062649D3}" srcId="{3D531081-7CEC-4AE9-B03D-B548FDBB37F8}" destId="{CE02C4EB-955C-46CA-AED6-A08E536A79A7}" srcOrd="3" destOrd="0" parTransId="{C29F60C0-40F0-4753-84BE-9C4A01CB1B00}" sibTransId="{581CBF7D-F956-4B37-96D1-BBE908E4217E}"/>
    <dgm:cxn modelId="{7EE154FD-5897-407F-A4C5-1944590D05F4}" srcId="{C128C80B-1874-4200-8DA7-38BDCFEED8ED}" destId="{9E6736DC-B222-4515-84D7-17366AFCF4AB}" srcOrd="1" destOrd="0" parTransId="{8B54CE6E-0FB4-4A0E-9918-1B58558EF451}" sibTransId="{F0B67711-1C83-4DEB-A7D6-8FD058E82C1B}"/>
    <dgm:cxn modelId="{D954016A-4EF3-4DE7-A0CA-2FD670F647AE}" srcId="{C128C80B-1874-4200-8DA7-38BDCFEED8ED}" destId="{8C456AC8-17E6-46C9-AF78-2AE714576E62}" srcOrd="2" destOrd="0" parTransId="{1B1249F4-9F17-4302-83C5-B550A361A53E}" sibTransId="{590B2D59-39A9-42A3-8CF9-404D8E59B908}"/>
    <dgm:cxn modelId="{C7CD1651-C990-4484-B1C9-81FC8E076934}" type="presOf" srcId="{3A79FDE8-DA6A-4B3D-B7E6-2DF173D902A6}" destId="{EC88EA0F-15C2-4E81-9426-5DF45C1E81A5}" srcOrd="0" destOrd="0" presId="urn:microsoft.com/office/officeart/2005/8/layout/orgChart1"/>
    <dgm:cxn modelId="{4D899B5F-3BFC-4725-9207-C960D7F92772}" type="presOf" srcId="{3D531081-7CEC-4AE9-B03D-B548FDBB37F8}" destId="{14DB9C32-BA89-42C2-BB2F-BE09FBAD6E66}" srcOrd="0" destOrd="0" presId="urn:microsoft.com/office/officeart/2005/8/layout/orgChart1"/>
    <dgm:cxn modelId="{053C7E90-3234-472B-93DE-26AFE940235E}" type="presOf" srcId="{6E4D2314-0E68-450C-BFBC-FA2B92C87062}" destId="{70ADEB43-E80A-4F75-ABE9-CDF89B2B4C3A}" srcOrd="0" destOrd="0" presId="urn:microsoft.com/office/officeart/2005/8/layout/orgChart1"/>
    <dgm:cxn modelId="{72C314CD-FBD5-47A4-86E7-DFFE65B200B0}" type="presOf" srcId="{73F42224-EE4D-4785-A10E-CB447E3E887B}" destId="{6023DF9B-3708-4C34-94C9-CC82226F0A74}" srcOrd="0" destOrd="0" presId="urn:microsoft.com/office/officeart/2005/8/layout/orgChart1"/>
    <dgm:cxn modelId="{898712F1-C70A-4267-A41F-56930021A542}" srcId="{8FBCCB91-0469-4AFC-8E6D-29853F25334F}" destId="{57113DE7-D2B3-4F9B-9FF9-C4734166EC27}" srcOrd="1" destOrd="0" parTransId="{88272FE4-5019-40A7-BDE8-F8461160AAF1}" sibTransId="{6AEA1032-D9B0-499E-86D1-CB8DDD7DB53C}"/>
    <dgm:cxn modelId="{463D337C-E634-404E-910B-4666815C6B7A}" srcId="{15031F8C-9563-4112-973A-4E2EC057D8C1}" destId="{8FBCCB91-0469-4AFC-8E6D-29853F25334F}" srcOrd="0" destOrd="0" parTransId="{8F2CBB16-AE9E-49BE-A8D6-E3F2ECA45CF4}" sibTransId="{C6875666-545B-483D-92AA-281E90A4A989}"/>
    <dgm:cxn modelId="{1565D1F0-6C14-41CE-AFB5-FF7ECD0C983B}" type="presOf" srcId="{CE02C4EB-955C-46CA-AED6-A08E536A79A7}" destId="{5B63A4EF-0540-4FFA-8FE2-1F06C5F86676}" srcOrd="1" destOrd="0" presId="urn:microsoft.com/office/officeart/2005/8/layout/orgChart1"/>
    <dgm:cxn modelId="{564F1CCC-E928-40C2-AA03-95387B05DC93}" srcId="{8FBCCB91-0469-4AFC-8E6D-29853F25334F}" destId="{3D531081-7CEC-4AE9-B03D-B548FDBB37F8}" srcOrd="0" destOrd="0" parTransId="{73F42224-EE4D-4785-A10E-CB447E3E887B}" sibTransId="{63E390E2-8599-40A6-823C-02CA96CF5183}"/>
    <dgm:cxn modelId="{1AC22633-7AC7-4DD9-8C9F-215CDD99710B}" type="presOf" srcId="{F5C5E27E-B10E-451A-8A8A-451300C997EF}" destId="{D5398EA6-04B5-4D6C-B126-374D5BD985AE}" srcOrd="1" destOrd="0" presId="urn:microsoft.com/office/officeart/2005/8/layout/orgChart1"/>
    <dgm:cxn modelId="{63752683-163E-4221-B485-37C94CBF5E44}" type="presOf" srcId="{B5A1C1AE-3552-49B4-A6D5-D35585FDF21C}" destId="{261330AD-333F-4ED3-AB7D-10423694E4FC}" srcOrd="0" destOrd="0" presId="urn:microsoft.com/office/officeart/2005/8/layout/orgChart1"/>
    <dgm:cxn modelId="{B0FFB7AA-1518-4469-AF1A-23556FB1B282}" type="presOf" srcId="{57113DE7-D2B3-4F9B-9FF9-C4734166EC27}" destId="{D5F02984-E2F8-4C1D-8FAF-36246C0DE77D}" srcOrd="0" destOrd="0" presId="urn:microsoft.com/office/officeart/2005/8/layout/orgChart1"/>
    <dgm:cxn modelId="{F543363B-5954-407A-8C3A-51B56EE71036}" type="presOf" srcId="{C128C80B-1874-4200-8DA7-38BDCFEED8ED}" destId="{E1C43AD8-A010-4114-A7DA-82BD356E4AAE}" srcOrd="1" destOrd="0" presId="urn:microsoft.com/office/officeart/2005/8/layout/orgChart1"/>
    <dgm:cxn modelId="{7A2A52CC-1A7E-4B13-A9DD-DE2892570487}" type="presOf" srcId="{B24AC663-B290-4080-A537-115B2FD02D99}" destId="{6E5025F0-6E98-4301-81D4-9521B2C1EAC4}" srcOrd="0" destOrd="0" presId="urn:microsoft.com/office/officeart/2005/8/layout/orgChart1"/>
    <dgm:cxn modelId="{8A54B572-D557-4DE9-90CA-1013D1AB4FE1}" type="presOf" srcId="{5C5CBC24-B5B0-44C1-A90C-3D4C67305E0E}" destId="{17C8F442-3EEA-4F24-BA56-F87055425AE3}" srcOrd="0" destOrd="0" presId="urn:microsoft.com/office/officeart/2005/8/layout/orgChart1"/>
    <dgm:cxn modelId="{932E34DE-AC44-49F9-8354-B37D3FC1312C}" type="presOf" srcId="{C128C80B-1874-4200-8DA7-38BDCFEED8ED}" destId="{9B8B4709-17BB-47B7-8438-9A7E068EA233}" srcOrd="0" destOrd="0" presId="urn:microsoft.com/office/officeart/2005/8/layout/orgChart1"/>
    <dgm:cxn modelId="{2F75A926-5054-420B-B950-8681AD5D8DE0}" type="presOf" srcId="{88272FE4-5019-40A7-BDE8-F8461160AAF1}" destId="{892DE6AD-9793-42D3-963D-42B9D732FA86}" srcOrd="0" destOrd="0" presId="urn:microsoft.com/office/officeart/2005/8/layout/orgChart1"/>
    <dgm:cxn modelId="{F189A2A4-4104-4833-B659-92CAC2078871}" srcId="{C128C80B-1874-4200-8DA7-38BDCFEED8ED}" destId="{4716B35A-D701-4AC1-A834-D175626F48CE}" srcOrd="3" destOrd="0" parTransId="{5C5CBC24-B5B0-44C1-A90C-3D4C67305E0E}" sibTransId="{F74BA7F7-E6CD-48EA-8B99-1EB0D0676EA1}"/>
    <dgm:cxn modelId="{4F51259E-FCAF-4A12-97AD-CF7BD1582CEE}" srcId="{3D531081-7CEC-4AE9-B03D-B548FDBB37F8}" destId="{F5C5E27E-B10E-451A-8A8A-451300C997EF}" srcOrd="0" destOrd="0" parTransId="{CE6CB616-A03D-400F-88EE-6C833B0C67C2}" sibTransId="{B5E44309-44B4-45D8-B9AA-04C1EBAC5FC9}"/>
    <dgm:cxn modelId="{2C1E2FDB-79A3-4B92-819F-CE7A87B7BFD7}" type="presOf" srcId="{4716B35A-D701-4AC1-A834-D175626F48CE}" destId="{630B145C-6660-4C4C-9E42-EA17DD6C6C0B}" srcOrd="1" destOrd="0" presId="urn:microsoft.com/office/officeart/2005/8/layout/orgChart1"/>
    <dgm:cxn modelId="{C5F39F92-5176-4AAE-A7BF-7343FF841739}" type="presOf" srcId="{4716B35A-D701-4AC1-A834-D175626F48CE}" destId="{EC7BC655-9681-4FBD-B116-0F59569293D5}" srcOrd="0" destOrd="0" presId="urn:microsoft.com/office/officeart/2005/8/layout/orgChart1"/>
    <dgm:cxn modelId="{E8C1EE9B-1C29-481F-8FD1-6392C0A1463E}" type="presOf" srcId="{0E812905-4D9E-45F6-BD88-6A9563FA3685}" destId="{9F2E4FF8-92A5-4B5E-A7BB-1CC6C6375237}" srcOrd="1" destOrd="0" presId="urn:microsoft.com/office/officeart/2005/8/layout/orgChart1"/>
    <dgm:cxn modelId="{CCF18370-A62B-42E1-88B5-4209B0B4FF50}" type="presOf" srcId="{CE6CB616-A03D-400F-88EE-6C833B0C67C2}" destId="{A467D512-DD55-4E6A-9B35-1214AC716039}" srcOrd="0" destOrd="0" presId="urn:microsoft.com/office/officeart/2005/8/layout/orgChart1"/>
    <dgm:cxn modelId="{D39646F8-FF5E-4CB4-B67B-9EF8CFE9E855}" type="presOf" srcId="{1B1249F4-9F17-4302-83C5-B550A361A53E}" destId="{B93196B1-9F4F-4915-8D7F-23DCFF5407C8}" srcOrd="0" destOrd="0" presId="urn:microsoft.com/office/officeart/2005/8/layout/orgChart1"/>
    <dgm:cxn modelId="{E58CCFDF-BE52-4246-9DB4-F270B64B09CE}" type="presOf" srcId="{8FBCCB91-0469-4AFC-8E6D-29853F25334F}" destId="{F6063E7C-3111-4478-B595-B9314CE83A86}" srcOrd="0" destOrd="0" presId="urn:microsoft.com/office/officeart/2005/8/layout/orgChart1"/>
    <dgm:cxn modelId="{FD885C13-12F5-4ED6-927B-D75DBE6934CE}" srcId="{3D531081-7CEC-4AE9-B03D-B548FDBB37F8}" destId="{6E4D2314-0E68-450C-BFBC-FA2B92C87062}" srcOrd="2" destOrd="0" parTransId="{B24AC663-B290-4080-A537-115B2FD02D99}" sibTransId="{5D08D53D-3BAF-4D10-938D-752535D585A1}"/>
    <dgm:cxn modelId="{F944F374-915F-4DCF-8A25-E6784E140149}" srcId="{C128C80B-1874-4200-8DA7-38BDCFEED8ED}" destId="{6AC618EB-3474-4551-ADD3-CC1C66A5903B}" srcOrd="0" destOrd="0" parTransId="{B5A1C1AE-3552-49B4-A6D5-D35585FDF21C}" sibTransId="{B220033B-B891-41CC-BF7B-5F03CA389FA6}"/>
    <dgm:cxn modelId="{D7C5D64D-EA6C-4DC9-907E-0AE1DACD7192}" type="presOf" srcId="{8C456AC8-17E6-46C9-AF78-2AE714576E62}" destId="{9C6C030C-2D4A-493F-BD21-461771003E1D}" srcOrd="0" destOrd="0" presId="urn:microsoft.com/office/officeart/2005/8/layout/orgChart1"/>
    <dgm:cxn modelId="{67866602-B953-4380-8E89-D4B6C8DFEF7A}" type="presOf" srcId="{6AC618EB-3474-4551-ADD3-CC1C66A5903B}" destId="{C9DA0B36-3ABC-42C4-A693-065FEF5B1684}" srcOrd="0" destOrd="0" presId="urn:microsoft.com/office/officeart/2005/8/layout/orgChart1"/>
    <dgm:cxn modelId="{44DC9B73-57D3-4C79-A64F-697B5926BF0E}" type="presParOf" srcId="{DAA71956-3C52-4212-BEF5-60A2C176D665}" destId="{12433A9B-313A-4A38-A161-4B7B79FC2511}" srcOrd="0" destOrd="0" presId="urn:microsoft.com/office/officeart/2005/8/layout/orgChart1"/>
    <dgm:cxn modelId="{231A7578-C789-4031-8EC1-23EC41BE1878}" type="presParOf" srcId="{12433A9B-313A-4A38-A161-4B7B79FC2511}" destId="{1055783D-0367-45C7-A6D9-5DD7D9303CB1}" srcOrd="0" destOrd="0" presId="urn:microsoft.com/office/officeart/2005/8/layout/orgChart1"/>
    <dgm:cxn modelId="{0F10474D-605E-4751-B774-77AE44DB3AD2}" type="presParOf" srcId="{1055783D-0367-45C7-A6D9-5DD7D9303CB1}" destId="{F6063E7C-3111-4478-B595-B9314CE83A86}" srcOrd="0" destOrd="0" presId="urn:microsoft.com/office/officeart/2005/8/layout/orgChart1"/>
    <dgm:cxn modelId="{CCA7CE6A-6668-43FE-B594-232BF542E831}" type="presParOf" srcId="{1055783D-0367-45C7-A6D9-5DD7D9303CB1}" destId="{5B11320A-D09A-4B77-947D-50FBDE93B0BD}" srcOrd="1" destOrd="0" presId="urn:microsoft.com/office/officeart/2005/8/layout/orgChart1"/>
    <dgm:cxn modelId="{873EAA33-3629-404C-AD08-9224CA13A1FF}" type="presParOf" srcId="{12433A9B-313A-4A38-A161-4B7B79FC2511}" destId="{9DDE0C4E-84D1-41B7-A565-59D965AD7D78}" srcOrd="1" destOrd="0" presId="urn:microsoft.com/office/officeart/2005/8/layout/orgChart1"/>
    <dgm:cxn modelId="{17735F03-A4F2-4622-8661-308753C8FF15}" type="presParOf" srcId="{9DDE0C4E-84D1-41B7-A565-59D965AD7D78}" destId="{6023DF9B-3708-4C34-94C9-CC82226F0A74}" srcOrd="0" destOrd="0" presId="urn:microsoft.com/office/officeart/2005/8/layout/orgChart1"/>
    <dgm:cxn modelId="{DF7C7451-DC8D-437A-93A9-D1F62E97060C}" type="presParOf" srcId="{9DDE0C4E-84D1-41B7-A565-59D965AD7D78}" destId="{E2A29F3A-DBA4-4E23-BB7B-2ACD496FBEA1}" srcOrd="1" destOrd="0" presId="urn:microsoft.com/office/officeart/2005/8/layout/orgChart1"/>
    <dgm:cxn modelId="{BDCC58C3-72E7-4987-9BFD-9F42B89CCA69}" type="presParOf" srcId="{E2A29F3A-DBA4-4E23-BB7B-2ACD496FBEA1}" destId="{54965830-7B0E-4916-9001-5330EC703A7A}" srcOrd="0" destOrd="0" presId="urn:microsoft.com/office/officeart/2005/8/layout/orgChart1"/>
    <dgm:cxn modelId="{4D03C385-58B8-4E84-AA05-65A2A4FE21FB}" type="presParOf" srcId="{54965830-7B0E-4916-9001-5330EC703A7A}" destId="{14DB9C32-BA89-42C2-BB2F-BE09FBAD6E66}" srcOrd="0" destOrd="0" presId="urn:microsoft.com/office/officeart/2005/8/layout/orgChart1"/>
    <dgm:cxn modelId="{4E70B89B-AAFA-451A-9ACD-0C6D659D8C27}" type="presParOf" srcId="{54965830-7B0E-4916-9001-5330EC703A7A}" destId="{87EFA74B-2644-4F6E-AAC6-30578C8B0A0E}" srcOrd="1" destOrd="0" presId="urn:microsoft.com/office/officeart/2005/8/layout/orgChart1"/>
    <dgm:cxn modelId="{F46DF89C-C995-4404-A416-103313A77483}" type="presParOf" srcId="{E2A29F3A-DBA4-4E23-BB7B-2ACD496FBEA1}" destId="{BE54A596-A8C3-42C7-A067-8B558349A8D7}" srcOrd="1" destOrd="0" presId="urn:microsoft.com/office/officeart/2005/8/layout/orgChart1"/>
    <dgm:cxn modelId="{48BC7B76-75DD-48F9-BA99-C01CE6F4A6B7}" type="presParOf" srcId="{BE54A596-A8C3-42C7-A067-8B558349A8D7}" destId="{A467D512-DD55-4E6A-9B35-1214AC716039}" srcOrd="0" destOrd="0" presId="urn:microsoft.com/office/officeart/2005/8/layout/orgChart1"/>
    <dgm:cxn modelId="{742A00D6-F4D1-4607-876D-56F71FFF42DE}" type="presParOf" srcId="{BE54A596-A8C3-42C7-A067-8B558349A8D7}" destId="{4A729FEA-EAAD-40AC-B04C-2DD091CF4A77}" srcOrd="1" destOrd="0" presId="urn:microsoft.com/office/officeart/2005/8/layout/orgChart1"/>
    <dgm:cxn modelId="{635746B0-07CC-4AA4-8D43-173906907F50}" type="presParOf" srcId="{4A729FEA-EAAD-40AC-B04C-2DD091CF4A77}" destId="{07941CC3-64E6-49AE-B732-9FB60A69E1A7}" srcOrd="0" destOrd="0" presId="urn:microsoft.com/office/officeart/2005/8/layout/orgChart1"/>
    <dgm:cxn modelId="{F862833C-EB3A-4A2D-9F23-645C662F4788}" type="presParOf" srcId="{07941CC3-64E6-49AE-B732-9FB60A69E1A7}" destId="{8399FDD8-F18D-48CC-B96A-F29AFD6E0D8F}" srcOrd="0" destOrd="0" presId="urn:microsoft.com/office/officeart/2005/8/layout/orgChart1"/>
    <dgm:cxn modelId="{1F5A1FD9-BC25-4B73-879B-7947CCD9FC42}" type="presParOf" srcId="{07941CC3-64E6-49AE-B732-9FB60A69E1A7}" destId="{D5398EA6-04B5-4D6C-B126-374D5BD985AE}" srcOrd="1" destOrd="0" presId="urn:microsoft.com/office/officeart/2005/8/layout/orgChart1"/>
    <dgm:cxn modelId="{6C67E40B-E83C-4E8C-BC47-D5A9D9DFEA9E}" type="presParOf" srcId="{4A729FEA-EAAD-40AC-B04C-2DD091CF4A77}" destId="{41B8E21C-4499-42EE-BB7C-C20CF7FA2889}" srcOrd="1" destOrd="0" presId="urn:microsoft.com/office/officeart/2005/8/layout/orgChart1"/>
    <dgm:cxn modelId="{64488D62-2E55-4DB6-9C6A-0F35DF95C985}" type="presParOf" srcId="{4A729FEA-EAAD-40AC-B04C-2DD091CF4A77}" destId="{202AD513-35C1-4407-A246-D49F529AC9D2}" srcOrd="2" destOrd="0" presId="urn:microsoft.com/office/officeart/2005/8/layout/orgChart1"/>
    <dgm:cxn modelId="{E398E09C-14AD-4466-A9DD-C2435FD49D76}" type="presParOf" srcId="{BE54A596-A8C3-42C7-A067-8B558349A8D7}" destId="{EC88EA0F-15C2-4E81-9426-5DF45C1E81A5}" srcOrd="2" destOrd="0" presId="urn:microsoft.com/office/officeart/2005/8/layout/orgChart1"/>
    <dgm:cxn modelId="{78EA9378-4176-4366-BCE8-F993C7DF6BD6}" type="presParOf" srcId="{BE54A596-A8C3-42C7-A067-8B558349A8D7}" destId="{5159F450-D0FD-44D3-88A2-FB78E1107E6C}" srcOrd="3" destOrd="0" presId="urn:microsoft.com/office/officeart/2005/8/layout/orgChart1"/>
    <dgm:cxn modelId="{9BD3C8C1-7AD0-4926-9722-D4A00E0C5DF1}" type="presParOf" srcId="{5159F450-D0FD-44D3-88A2-FB78E1107E6C}" destId="{1CA2DAF0-7C7C-457F-9EDC-9FACD7D20BF7}" srcOrd="0" destOrd="0" presId="urn:microsoft.com/office/officeart/2005/8/layout/orgChart1"/>
    <dgm:cxn modelId="{B8CB6C23-24A6-497E-A8A3-6292669D70E7}" type="presParOf" srcId="{1CA2DAF0-7C7C-457F-9EDC-9FACD7D20BF7}" destId="{CB865899-8F46-4FBF-A205-527A79703FCE}" srcOrd="0" destOrd="0" presId="urn:microsoft.com/office/officeart/2005/8/layout/orgChart1"/>
    <dgm:cxn modelId="{5396F7E3-1D40-447D-817D-31FEF684C2C2}" type="presParOf" srcId="{1CA2DAF0-7C7C-457F-9EDC-9FACD7D20BF7}" destId="{9F2E4FF8-92A5-4B5E-A7BB-1CC6C6375237}" srcOrd="1" destOrd="0" presId="urn:microsoft.com/office/officeart/2005/8/layout/orgChart1"/>
    <dgm:cxn modelId="{337BEC53-CEDC-4733-AE7A-7633903777F4}" type="presParOf" srcId="{5159F450-D0FD-44D3-88A2-FB78E1107E6C}" destId="{D70CF904-55FA-4AFF-A2C5-BF581C5845A2}" srcOrd="1" destOrd="0" presId="urn:microsoft.com/office/officeart/2005/8/layout/orgChart1"/>
    <dgm:cxn modelId="{0535DEDE-43E2-46EF-8075-42235FB0E77F}" type="presParOf" srcId="{5159F450-D0FD-44D3-88A2-FB78E1107E6C}" destId="{C95DDB73-F960-4A49-B6E6-F31D025C1751}" srcOrd="2" destOrd="0" presId="urn:microsoft.com/office/officeart/2005/8/layout/orgChart1"/>
    <dgm:cxn modelId="{3B2FB2CC-6806-4C10-9BAB-39E4497BB2DC}" type="presParOf" srcId="{BE54A596-A8C3-42C7-A067-8B558349A8D7}" destId="{6E5025F0-6E98-4301-81D4-9521B2C1EAC4}" srcOrd="4" destOrd="0" presId="urn:microsoft.com/office/officeart/2005/8/layout/orgChart1"/>
    <dgm:cxn modelId="{87E77AB0-2C1E-46FF-BAAD-590687651CC3}" type="presParOf" srcId="{BE54A596-A8C3-42C7-A067-8B558349A8D7}" destId="{A3B4368D-EE3D-473C-B8D6-F4E921155100}" srcOrd="5" destOrd="0" presId="urn:microsoft.com/office/officeart/2005/8/layout/orgChart1"/>
    <dgm:cxn modelId="{241582B7-D849-4B7B-8899-DD5EAEE40739}" type="presParOf" srcId="{A3B4368D-EE3D-473C-B8D6-F4E921155100}" destId="{19952D64-2DB1-4CE8-94D7-2C72AC763C59}" srcOrd="0" destOrd="0" presId="urn:microsoft.com/office/officeart/2005/8/layout/orgChart1"/>
    <dgm:cxn modelId="{0F80D751-6C9A-4463-9B5B-C12D3A08C1D3}" type="presParOf" srcId="{19952D64-2DB1-4CE8-94D7-2C72AC763C59}" destId="{70ADEB43-E80A-4F75-ABE9-CDF89B2B4C3A}" srcOrd="0" destOrd="0" presId="urn:microsoft.com/office/officeart/2005/8/layout/orgChart1"/>
    <dgm:cxn modelId="{5F1AD40C-3336-4842-A0BF-4D26E9BB6494}" type="presParOf" srcId="{19952D64-2DB1-4CE8-94D7-2C72AC763C59}" destId="{78D578E9-132A-48F0-9AEB-EB39768CE7D6}" srcOrd="1" destOrd="0" presId="urn:microsoft.com/office/officeart/2005/8/layout/orgChart1"/>
    <dgm:cxn modelId="{A14C06C0-9700-47C6-96E1-6D34549D71B5}" type="presParOf" srcId="{A3B4368D-EE3D-473C-B8D6-F4E921155100}" destId="{9C7A135D-CC2C-46DC-8FD6-922FDF6F9D27}" srcOrd="1" destOrd="0" presId="urn:microsoft.com/office/officeart/2005/8/layout/orgChart1"/>
    <dgm:cxn modelId="{D62949EC-330A-4450-A8EE-F84F86FBB311}" type="presParOf" srcId="{A3B4368D-EE3D-473C-B8D6-F4E921155100}" destId="{02463F28-C2DD-4F37-8B13-66818E728FC7}" srcOrd="2" destOrd="0" presId="urn:microsoft.com/office/officeart/2005/8/layout/orgChart1"/>
    <dgm:cxn modelId="{CFAA48F1-2DFB-4AC6-9F1C-39A2E87ADC1B}" type="presParOf" srcId="{BE54A596-A8C3-42C7-A067-8B558349A8D7}" destId="{31CCBB45-902C-4870-9B9B-1E745EF82491}" srcOrd="6" destOrd="0" presId="urn:microsoft.com/office/officeart/2005/8/layout/orgChart1"/>
    <dgm:cxn modelId="{B578D82E-3902-4DE1-B71A-8EB85934B7ED}" type="presParOf" srcId="{BE54A596-A8C3-42C7-A067-8B558349A8D7}" destId="{332CF982-7AE4-46A0-89EF-F86AC742A378}" srcOrd="7" destOrd="0" presId="urn:microsoft.com/office/officeart/2005/8/layout/orgChart1"/>
    <dgm:cxn modelId="{DCAB8EBC-1406-4D43-97AE-C35EB50685A3}" type="presParOf" srcId="{332CF982-7AE4-46A0-89EF-F86AC742A378}" destId="{FEA82C75-8F95-477F-9291-813766BCC2F3}" srcOrd="0" destOrd="0" presId="urn:microsoft.com/office/officeart/2005/8/layout/orgChart1"/>
    <dgm:cxn modelId="{909BC48B-CA5B-47ED-AE33-EA7CB47E77CB}" type="presParOf" srcId="{FEA82C75-8F95-477F-9291-813766BCC2F3}" destId="{F88E1345-87DE-4425-A18C-C72252E180D5}" srcOrd="0" destOrd="0" presId="urn:microsoft.com/office/officeart/2005/8/layout/orgChart1"/>
    <dgm:cxn modelId="{9DA411DD-1199-4FB9-9F91-66D84B1D4334}" type="presParOf" srcId="{FEA82C75-8F95-477F-9291-813766BCC2F3}" destId="{5B63A4EF-0540-4FFA-8FE2-1F06C5F86676}" srcOrd="1" destOrd="0" presId="urn:microsoft.com/office/officeart/2005/8/layout/orgChart1"/>
    <dgm:cxn modelId="{AC4B9C60-C3BB-46A2-BBFC-E687E6EDBFE9}" type="presParOf" srcId="{332CF982-7AE4-46A0-89EF-F86AC742A378}" destId="{0538AC78-BC2A-40C2-BF82-99F380E42CBE}" srcOrd="1" destOrd="0" presId="urn:microsoft.com/office/officeart/2005/8/layout/orgChart1"/>
    <dgm:cxn modelId="{35A2D395-E80A-44C0-8E4A-1557FD4B1B27}" type="presParOf" srcId="{332CF982-7AE4-46A0-89EF-F86AC742A378}" destId="{CAEBF6C1-640F-4BDE-9286-091BDD0F3652}" srcOrd="2" destOrd="0" presId="urn:microsoft.com/office/officeart/2005/8/layout/orgChart1"/>
    <dgm:cxn modelId="{F2CA2117-907F-44DD-8DA9-D918FDC30F65}" type="presParOf" srcId="{E2A29F3A-DBA4-4E23-BB7B-2ACD496FBEA1}" destId="{39A5148D-307F-4828-8EF3-4944AE551B11}" srcOrd="2" destOrd="0" presId="urn:microsoft.com/office/officeart/2005/8/layout/orgChart1"/>
    <dgm:cxn modelId="{3D245A1E-2CB5-4299-BD3D-1FDE83B865EB}" type="presParOf" srcId="{9DDE0C4E-84D1-41B7-A565-59D965AD7D78}" destId="{892DE6AD-9793-42D3-963D-42B9D732FA86}" srcOrd="2" destOrd="0" presId="urn:microsoft.com/office/officeart/2005/8/layout/orgChart1"/>
    <dgm:cxn modelId="{38A89401-E013-49AE-9BE5-96C339AEF254}" type="presParOf" srcId="{9DDE0C4E-84D1-41B7-A565-59D965AD7D78}" destId="{68B1E637-BAF7-4283-8009-680F983D4C97}" srcOrd="3" destOrd="0" presId="urn:microsoft.com/office/officeart/2005/8/layout/orgChart1"/>
    <dgm:cxn modelId="{9D323899-C6E5-43C1-9232-CCE86B693A05}" type="presParOf" srcId="{68B1E637-BAF7-4283-8009-680F983D4C97}" destId="{F9D70455-FECF-4D06-BB09-45EEEAE40959}" srcOrd="0" destOrd="0" presId="urn:microsoft.com/office/officeart/2005/8/layout/orgChart1"/>
    <dgm:cxn modelId="{14401D6A-4098-43B1-BE34-913396834FDC}" type="presParOf" srcId="{F9D70455-FECF-4D06-BB09-45EEEAE40959}" destId="{D5F02984-E2F8-4C1D-8FAF-36246C0DE77D}" srcOrd="0" destOrd="0" presId="urn:microsoft.com/office/officeart/2005/8/layout/orgChart1"/>
    <dgm:cxn modelId="{2DFE459D-435E-4473-852C-8339C3DDAFB2}" type="presParOf" srcId="{F9D70455-FECF-4D06-BB09-45EEEAE40959}" destId="{F051D68A-6DA1-4D43-9683-7ADAB8FB4130}" srcOrd="1" destOrd="0" presId="urn:microsoft.com/office/officeart/2005/8/layout/orgChart1"/>
    <dgm:cxn modelId="{69D21AA4-7A50-43E1-B3B5-9ABB92CEDD92}" type="presParOf" srcId="{68B1E637-BAF7-4283-8009-680F983D4C97}" destId="{89DD558E-43BD-4370-BB4E-15ED6CB7867B}" srcOrd="1" destOrd="0" presId="urn:microsoft.com/office/officeart/2005/8/layout/orgChart1"/>
    <dgm:cxn modelId="{958F79C2-9272-4A9B-972A-3CC8703E5861}" type="presParOf" srcId="{89DD558E-43BD-4370-BB4E-15ED6CB7867B}" destId="{63CD085F-555E-4025-8075-883B4B735711}" srcOrd="0" destOrd="0" presId="urn:microsoft.com/office/officeart/2005/8/layout/orgChart1"/>
    <dgm:cxn modelId="{0D1B01D1-4B84-4141-A62A-143C9A9F8725}" type="presParOf" srcId="{89DD558E-43BD-4370-BB4E-15ED6CB7867B}" destId="{08D02837-DA40-4D0D-807F-6466320FBF86}" srcOrd="1" destOrd="0" presId="urn:microsoft.com/office/officeart/2005/8/layout/orgChart1"/>
    <dgm:cxn modelId="{80A9C61D-FB45-4D88-A0A7-89E975905BED}" type="presParOf" srcId="{08D02837-DA40-4D0D-807F-6466320FBF86}" destId="{5CDEB1C0-0142-4903-B28C-1B6A44B59391}" srcOrd="0" destOrd="0" presId="urn:microsoft.com/office/officeart/2005/8/layout/orgChart1"/>
    <dgm:cxn modelId="{3CA71BE5-2F46-48B0-AD40-E44B8A50ED5F}" type="presParOf" srcId="{5CDEB1C0-0142-4903-B28C-1B6A44B59391}" destId="{9B8B4709-17BB-47B7-8438-9A7E068EA233}" srcOrd="0" destOrd="0" presId="urn:microsoft.com/office/officeart/2005/8/layout/orgChart1"/>
    <dgm:cxn modelId="{1CD9EBF3-DB64-4394-8866-F7A9378682FB}" type="presParOf" srcId="{5CDEB1C0-0142-4903-B28C-1B6A44B59391}" destId="{E1C43AD8-A010-4114-A7DA-82BD356E4AAE}" srcOrd="1" destOrd="0" presId="urn:microsoft.com/office/officeart/2005/8/layout/orgChart1"/>
    <dgm:cxn modelId="{FDC01DAA-ED54-4BA1-8683-0363B114AEFC}" type="presParOf" srcId="{08D02837-DA40-4D0D-807F-6466320FBF86}" destId="{307EFBA8-3C07-4DF2-BD90-7C8B2AF436DB}" srcOrd="1" destOrd="0" presId="urn:microsoft.com/office/officeart/2005/8/layout/orgChart1"/>
    <dgm:cxn modelId="{FA331B98-FCD9-41DA-923C-F6D09C3F8D79}" type="presParOf" srcId="{307EFBA8-3C07-4DF2-BD90-7C8B2AF436DB}" destId="{261330AD-333F-4ED3-AB7D-10423694E4FC}" srcOrd="0" destOrd="0" presId="urn:microsoft.com/office/officeart/2005/8/layout/orgChart1"/>
    <dgm:cxn modelId="{211C8457-D541-4F0E-BE66-A6AF8510B753}" type="presParOf" srcId="{307EFBA8-3C07-4DF2-BD90-7C8B2AF436DB}" destId="{7BF4BEB5-A9B8-4AA2-9582-6A518176E160}" srcOrd="1" destOrd="0" presId="urn:microsoft.com/office/officeart/2005/8/layout/orgChart1"/>
    <dgm:cxn modelId="{F808250A-EFC7-4639-8D63-D5E1C197A3D3}" type="presParOf" srcId="{7BF4BEB5-A9B8-4AA2-9582-6A518176E160}" destId="{D4D6C727-F4A2-4E90-A2A9-FE78199C7A51}" srcOrd="0" destOrd="0" presId="urn:microsoft.com/office/officeart/2005/8/layout/orgChart1"/>
    <dgm:cxn modelId="{BCE2BB61-FE5F-4F31-B1C9-C8AB37A312EF}" type="presParOf" srcId="{D4D6C727-F4A2-4E90-A2A9-FE78199C7A51}" destId="{C9DA0B36-3ABC-42C4-A693-065FEF5B1684}" srcOrd="0" destOrd="0" presId="urn:microsoft.com/office/officeart/2005/8/layout/orgChart1"/>
    <dgm:cxn modelId="{517038BD-C6E9-428D-8AF2-4D255D119877}" type="presParOf" srcId="{D4D6C727-F4A2-4E90-A2A9-FE78199C7A51}" destId="{95365B36-76AA-4F71-AA08-A19270B809B5}" srcOrd="1" destOrd="0" presId="urn:microsoft.com/office/officeart/2005/8/layout/orgChart1"/>
    <dgm:cxn modelId="{F359C5F5-088B-443B-859C-F52392694574}" type="presParOf" srcId="{7BF4BEB5-A9B8-4AA2-9582-6A518176E160}" destId="{3A3E5261-8AFD-45E1-9449-938B34693C75}" srcOrd="1" destOrd="0" presId="urn:microsoft.com/office/officeart/2005/8/layout/orgChart1"/>
    <dgm:cxn modelId="{F820E3D2-DEC7-4BEA-B115-DA4671B1D2DA}" type="presParOf" srcId="{7BF4BEB5-A9B8-4AA2-9582-6A518176E160}" destId="{5C753909-E064-4E43-AF6B-3AF7BF6F2EC1}" srcOrd="2" destOrd="0" presId="urn:microsoft.com/office/officeart/2005/8/layout/orgChart1"/>
    <dgm:cxn modelId="{F33FAE2F-D81A-4F00-993C-ABC3CAC56B2F}" type="presParOf" srcId="{307EFBA8-3C07-4DF2-BD90-7C8B2AF436DB}" destId="{E3B4107C-41D5-4129-9444-AE3EB926A6A0}" srcOrd="2" destOrd="0" presId="urn:microsoft.com/office/officeart/2005/8/layout/orgChart1"/>
    <dgm:cxn modelId="{DF10AC2F-5C33-4BE0-B04F-2C1B81EF96DD}" type="presParOf" srcId="{307EFBA8-3C07-4DF2-BD90-7C8B2AF436DB}" destId="{B92C6E0A-B998-470A-B282-48E7FDBC8C42}" srcOrd="3" destOrd="0" presId="urn:microsoft.com/office/officeart/2005/8/layout/orgChart1"/>
    <dgm:cxn modelId="{9E0A9D74-3345-49CC-97BB-F2467E7650A9}" type="presParOf" srcId="{B92C6E0A-B998-470A-B282-48E7FDBC8C42}" destId="{AE273C49-9A63-4C59-8920-7D4E76E6D44A}" srcOrd="0" destOrd="0" presId="urn:microsoft.com/office/officeart/2005/8/layout/orgChart1"/>
    <dgm:cxn modelId="{D64E0395-A70A-460E-B954-CEA566053ABE}" type="presParOf" srcId="{AE273C49-9A63-4C59-8920-7D4E76E6D44A}" destId="{EF7063BC-EDE4-4DFF-A04C-52C19876CE51}" srcOrd="0" destOrd="0" presId="urn:microsoft.com/office/officeart/2005/8/layout/orgChart1"/>
    <dgm:cxn modelId="{A79A60BB-D97E-48C6-8A70-7B13155C8C3E}" type="presParOf" srcId="{AE273C49-9A63-4C59-8920-7D4E76E6D44A}" destId="{1F5035BF-D201-4B32-BB55-69B58A096201}" srcOrd="1" destOrd="0" presId="urn:microsoft.com/office/officeart/2005/8/layout/orgChart1"/>
    <dgm:cxn modelId="{E5D941D9-2054-4833-893F-0010728290DB}" type="presParOf" srcId="{B92C6E0A-B998-470A-B282-48E7FDBC8C42}" destId="{7508D04A-9AFE-4CA6-A776-1D5BBAC5933D}" srcOrd="1" destOrd="0" presId="urn:microsoft.com/office/officeart/2005/8/layout/orgChart1"/>
    <dgm:cxn modelId="{207668FD-E537-41B8-847F-585EEA63EE38}" type="presParOf" srcId="{B92C6E0A-B998-470A-B282-48E7FDBC8C42}" destId="{1312DD8E-6D01-4D17-BDFB-8600E584A0F2}" srcOrd="2" destOrd="0" presId="urn:microsoft.com/office/officeart/2005/8/layout/orgChart1"/>
    <dgm:cxn modelId="{AB9EB49F-C33C-4FBC-9126-1C397A56BEB3}" type="presParOf" srcId="{307EFBA8-3C07-4DF2-BD90-7C8B2AF436DB}" destId="{B93196B1-9F4F-4915-8D7F-23DCFF5407C8}" srcOrd="4" destOrd="0" presId="urn:microsoft.com/office/officeart/2005/8/layout/orgChart1"/>
    <dgm:cxn modelId="{84ACD6E9-9528-4A5E-89CC-AA0D98529924}" type="presParOf" srcId="{307EFBA8-3C07-4DF2-BD90-7C8B2AF436DB}" destId="{0E3C791C-BC79-4BBA-88AD-635CB91BDEED}" srcOrd="5" destOrd="0" presId="urn:microsoft.com/office/officeart/2005/8/layout/orgChart1"/>
    <dgm:cxn modelId="{42918C34-B9DE-416F-8CE4-B752A43446EA}" type="presParOf" srcId="{0E3C791C-BC79-4BBA-88AD-635CB91BDEED}" destId="{CE3F0CDB-3923-44B6-B958-06675CBCD50A}" srcOrd="0" destOrd="0" presId="urn:microsoft.com/office/officeart/2005/8/layout/orgChart1"/>
    <dgm:cxn modelId="{9E91A326-B6B4-4F96-92B8-C2D8CBA7FD3C}" type="presParOf" srcId="{CE3F0CDB-3923-44B6-B958-06675CBCD50A}" destId="{9C6C030C-2D4A-493F-BD21-461771003E1D}" srcOrd="0" destOrd="0" presId="urn:microsoft.com/office/officeart/2005/8/layout/orgChart1"/>
    <dgm:cxn modelId="{E31AFB3D-3AE7-4D7C-8856-AACF53655C48}" type="presParOf" srcId="{CE3F0CDB-3923-44B6-B958-06675CBCD50A}" destId="{5E604F72-B1B3-4F60-82DA-35DD9F522527}" srcOrd="1" destOrd="0" presId="urn:microsoft.com/office/officeart/2005/8/layout/orgChart1"/>
    <dgm:cxn modelId="{751FD008-97D4-4180-BCB0-B3B71CC9C5E1}" type="presParOf" srcId="{0E3C791C-BC79-4BBA-88AD-635CB91BDEED}" destId="{D996286D-D371-4CDC-918A-D7643D47AA23}" srcOrd="1" destOrd="0" presId="urn:microsoft.com/office/officeart/2005/8/layout/orgChart1"/>
    <dgm:cxn modelId="{3B815D62-B6BB-4FAC-9748-CC4ABEC57772}" type="presParOf" srcId="{0E3C791C-BC79-4BBA-88AD-635CB91BDEED}" destId="{282C46F4-093C-49F3-BA7E-E11B311EEFA2}" srcOrd="2" destOrd="0" presId="urn:microsoft.com/office/officeart/2005/8/layout/orgChart1"/>
    <dgm:cxn modelId="{1C0517DA-765B-48E4-AA9B-6E664E9BA692}" type="presParOf" srcId="{307EFBA8-3C07-4DF2-BD90-7C8B2AF436DB}" destId="{17C8F442-3EEA-4F24-BA56-F87055425AE3}" srcOrd="6" destOrd="0" presId="urn:microsoft.com/office/officeart/2005/8/layout/orgChart1"/>
    <dgm:cxn modelId="{DA39B22F-E342-480C-BDFA-9A6A8CFF54A8}" type="presParOf" srcId="{307EFBA8-3C07-4DF2-BD90-7C8B2AF436DB}" destId="{9DC9C54E-A7BB-48E2-9907-EF7CAE1E648E}" srcOrd="7" destOrd="0" presId="urn:microsoft.com/office/officeart/2005/8/layout/orgChart1"/>
    <dgm:cxn modelId="{17D68446-2720-4CBE-A700-42C3E63C3B49}" type="presParOf" srcId="{9DC9C54E-A7BB-48E2-9907-EF7CAE1E648E}" destId="{33A33773-5986-4E29-B83C-9C44478B118B}" srcOrd="0" destOrd="0" presId="urn:microsoft.com/office/officeart/2005/8/layout/orgChart1"/>
    <dgm:cxn modelId="{25CBB04F-DB0F-4170-B26E-30CD6F9D1D5C}" type="presParOf" srcId="{33A33773-5986-4E29-B83C-9C44478B118B}" destId="{EC7BC655-9681-4FBD-B116-0F59569293D5}" srcOrd="0" destOrd="0" presId="urn:microsoft.com/office/officeart/2005/8/layout/orgChart1"/>
    <dgm:cxn modelId="{5FB22D8C-E8A3-481D-82D0-6E017DEBB945}" type="presParOf" srcId="{33A33773-5986-4E29-B83C-9C44478B118B}" destId="{630B145C-6660-4C4C-9E42-EA17DD6C6C0B}" srcOrd="1" destOrd="0" presId="urn:microsoft.com/office/officeart/2005/8/layout/orgChart1"/>
    <dgm:cxn modelId="{65BB3A14-171E-4700-85E9-A61CC383DE63}" type="presParOf" srcId="{9DC9C54E-A7BB-48E2-9907-EF7CAE1E648E}" destId="{5C5ABA30-04ED-4343-8E47-951E811F235F}" srcOrd="1" destOrd="0" presId="urn:microsoft.com/office/officeart/2005/8/layout/orgChart1"/>
    <dgm:cxn modelId="{A54D48F5-E999-496A-A8A5-A6EDDD7FB104}" type="presParOf" srcId="{9DC9C54E-A7BB-48E2-9907-EF7CAE1E648E}" destId="{03CED567-DE0E-4F94-A879-F11F51B570EF}" srcOrd="2" destOrd="0" presId="urn:microsoft.com/office/officeart/2005/8/layout/orgChart1"/>
    <dgm:cxn modelId="{BA289F19-DB2D-4DDA-BA1F-2A22D9A858C1}" type="presParOf" srcId="{08D02837-DA40-4D0D-807F-6466320FBF86}" destId="{E3BD0874-779C-4166-B21B-A62ACEE6F71F}" srcOrd="2" destOrd="0" presId="urn:microsoft.com/office/officeart/2005/8/layout/orgChart1"/>
    <dgm:cxn modelId="{79E8A462-398C-4654-AC9F-93733D6435D3}" type="presParOf" srcId="{68B1E637-BAF7-4283-8009-680F983D4C97}" destId="{208101EA-265D-45D5-BA12-93E58263B987}" srcOrd="2" destOrd="0" presId="urn:microsoft.com/office/officeart/2005/8/layout/orgChart1"/>
    <dgm:cxn modelId="{4C74FBBD-2718-4C0D-AB1D-5CA702575CBF}" type="presParOf" srcId="{12433A9B-313A-4A38-A161-4B7B79FC2511}" destId="{D3936592-6675-49BA-B276-59F3C7435E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494AE-9334-41CF-BA2E-079FECEBAF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A07E1-0A9E-48CB-B504-4C95E352503B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научных исследований, экспериментальной деятельности по проблеме инклюзивного образования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D705D-A9C4-4DB5-8A67-A3B6B5051A63}" type="parTrans" cxnId="{C626933B-83AF-4A88-9233-6F09D7668E3B}">
      <dgm:prSet/>
      <dgm:spPr/>
      <dgm:t>
        <a:bodyPr/>
        <a:lstStyle/>
        <a:p>
          <a:endParaRPr lang="ru-RU"/>
        </a:p>
      </dgm:t>
    </dgm:pt>
    <dgm:pt modelId="{DAF67B5A-806E-4E56-BC5C-44E80D6FC075}" type="sibTrans" cxnId="{C626933B-83AF-4A88-9233-6F09D7668E3B}">
      <dgm:prSet/>
      <dgm:spPr/>
      <dgm:t>
        <a:bodyPr/>
        <a:lstStyle/>
        <a:p>
          <a:endParaRPr lang="ru-RU"/>
        </a:p>
      </dgm:t>
    </dgm:pt>
    <dgm:pt modelId="{0A069681-74AA-4F1C-81FE-EB7FE50327D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 проведение курсов повышения квалификации и подготовка корпуса тренеров, готовящих специалистов для реализации инклюзивной практики на всех уровнях образования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9A30A-7B24-40A1-8F2C-C796C1EF3A6C}" type="parTrans" cxnId="{FA8058FC-2AA0-406E-B04C-40AB3C525835}">
      <dgm:prSet/>
      <dgm:spPr/>
      <dgm:t>
        <a:bodyPr/>
        <a:lstStyle/>
        <a:p>
          <a:endParaRPr lang="ru-RU"/>
        </a:p>
      </dgm:t>
    </dgm:pt>
    <dgm:pt modelId="{723500A1-8F5F-4CC3-980F-109A094EC0AA}" type="sibTrans" cxnId="{FA8058FC-2AA0-406E-B04C-40AB3C525835}">
      <dgm:prSet/>
      <dgm:spPr/>
      <dgm:t>
        <a:bodyPr/>
        <a:lstStyle/>
        <a:p>
          <a:endParaRPr lang="ru-RU"/>
        </a:p>
      </dgm:t>
    </dgm:pt>
    <dgm:pt modelId="{CA8CD13F-5638-40DC-9A2A-948134B65E0F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Научно-методическое сопровождение деятельности ресурсных центров и методических кабинетов по реализацию инклюзивного образования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FD623-CD4C-4AFB-9011-6D13AF9B6884}" type="parTrans" cxnId="{E36910AE-1555-44A0-B1C4-1FDAF5691396}">
      <dgm:prSet/>
      <dgm:spPr/>
      <dgm:t>
        <a:bodyPr/>
        <a:lstStyle/>
        <a:p>
          <a:endParaRPr lang="ru-RU"/>
        </a:p>
      </dgm:t>
    </dgm:pt>
    <dgm:pt modelId="{2AC477E8-7738-47C9-8008-C29D1F061FDE}" type="sibTrans" cxnId="{E36910AE-1555-44A0-B1C4-1FDAF5691396}">
      <dgm:prSet/>
      <dgm:spPr/>
      <dgm:t>
        <a:bodyPr/>
        <a:lstStyle/>
        <a:p>
          <a:endParaRPr lang="ru-RU"/>
        </a:p>
      </dgm:t>
    </dgm:pt>
    <dgm:pt modelId="{79C62282-C328-4875-B932-A4E3A6D80144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концепции развития инклюзивного образования, модели психолого-педагогического сопровождения обучающихся 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3AA74-8972-4B12-BBE5-799A7CED9B3A}" type="parTrans" cxnId="{37E1761F-3B96-482D-9981-216ED3373810}">
      <dgm:prSet/>
      <dgm:spPr/>
      <dgm:t>
        <a:bodyPr/>
        <a:lstStyle/>
        <a:p>
          <a:endParaRPr lang="ru-RU"/>
        </a:p>
      </dgm:t>
    </dgm:pt>
    <dgm:pt modelId="{35C286FD-60FF-4405-A6E8-4BBFF3EE4FB2}" type="sibTrans" cxnId="{37E1761F-3B96-482D-9981-216ED3373810}">
      <dgm:prSet/>
      <dgm:spPr/>
      <dgm:t>
        <a:bodyPr/>
        <a:lstStyle/>
        <a:p>
          <a:endParaRPr lang="ru-RU"/>
        </a:p>
      </dgm:t>
    </dgm:pt>
    <dgm:pt modelId="{0B9B6EE7-4705-4083-AF3B-B2216B9FA3BC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методических рекомендаций по вопросам развития инклюзивной практики для педагогов  страны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3F0F4-CF1E-4956-9200-1F2AEBF55A0D}" type="parTrans" cxnId="{F8ECE08D-D4FB-4A76-B110-49AD1379F419}">
      <dgm:prSet/>
      <dgm:spPr/>
      <dgm:t>
        <a:bodyPr/>
        <a:lstStyle/>
        <a:p>
          <a:endParaRPr lang="ru-RU"/>
        </a:p>
      </dgm:t>
    </dgm:pt>
    <dgm:pt modelId="{F78F18BC-6965-4CFF-B86E-6B83CA916CBC}" type="sibTrans" cxnId="{F8ECE08D-D4FB-4A76-B110-49AD1379F419}">
      <dgm:prSet/>
      <dgm:spPr/>
      <dgm:t>
        <a:bodyPr/>
        <a:lstStyle/>
        <a:p>
          <a:endParaRPr lang="ru-RU"/>
        </a:p>
      </dgm:t>
    </dgm:pt>
    <dgm:pt modelId="{2266DA02-A5F4-43E2-9280-939B088635E7}" type="pres">
      <dgm:prSet presAssocID="{60C494AE-9334-41CF-BA2E-079FECEBAF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392174-C23F-498C-A7F1-7B1460710DDC}" type="pres">
      <dgm:prSet presAssocID="{60C494AE-9334-41CF-BA2E-079FECEBAFE3}" presName="Name1" presStyleCnt="0"/>
      <dgm:spPr/>
    </dgm:pt>
    <dgm:pt modelId="{641367F5-82EF-4981-B440-6EDDA8DA594D}" type="pres">
      <dgm:prSet presAssocID="{60C494AE-9334-41CF-BA2E-079FECEBAFE3}" presName="cycle" presStyleCnt="0"/>
      <dgm:spPr/>
    </dgm:pt>
    <dgm:pt modelId="{379E655A-C02A-4002-BD69-64E1846370D0}" type="pres">
      <dgm:prSet presAssocID="{60C494AE-9334-41CF-BA2E-079FECEBAFE3}" presName="srcNode" presStyleLbl="node1" presStyleIdx="0" presStyleCnt="5"/>
      <dgm:spPr/>
    </dgm:pt>
    <dgm:pt modelId="{9B4BDD21-10A8-41E0-BDDE-D35DA84FCC64}" type="pres">
      <dgm:prSet presAssocID="{60C494AE-9334-41CF-BA2E-079FECEBAFE3}" presName="conn" presStyleLbl="parChTrans1D2" presStyleIdx="0" presStyleCnt="1"/>
      <dgm:spPr/>
      <dgm:t>
        <a:bodyPr/>
        <a:lstStyle/>
        <a:p>
          <a:endParaRPr lang="ru-RU"/>
        </a:p>
      </dgm:t>
    </dgm:pt>
    <dgm:pt modelId="{E02CEEFE-16A9-4EDC-9E57-900E1B7E4226}" type="pres">
      <dgm:prSet presAssocID="{60C494AE-9334-41CF-BA2E-079FECEBAFE3}" presName="extraNode" presStyleLbl="node1" presStyleIdx="0" presStyleCnt="5"/>
      <dgm:spPr/>
    </dgm:pt>
    <dgm:pt modelId="{CA8D6F7F-7592-459B-96B6-568310BE4462}" type="pres">
      <dgm:prSet presAssocID="{60C494AE-9334-41CF-BA2E-079FECEBAFE3}" presName="dstNode" presStyleLbl="node1" presStyleIdx="0" presStyleCnt="5"/>
      <dgm:spPr/>
    </dgm:pt>
    <dgm:pt modelId="{729A1280-16E5-4D87-8592-392B7C03CCFB}" type="pres">
      <dgm:prSet presAssocID="{0B9B6EE7-4705-4083-AF3B-B2216B9FA3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2118-AD62-4F51-B545-0C4541A3539B}" type="pres">
      <dgm:prSet presAssocID="{0B9B6EE7-4705-4083-AF3B-B2216B9FA3BC}" presName="accent_1" presStyleCnt="0"/>
      <dgm:spPr/>
    </dgm:pt>
    <dgm:pt modelId="{BB00FF20-7352-4FF7-8D82-0914573EA99D}" type="pres">
      <dgm:prSet presAssocID="{0B9B6EE7-4705-4083-AF3B-B2216B9FA3BC}" presName="accentRepeatNode" presStyleLbl="solidFgAcc1" presStyleIdx="0" presStyleCnt="5"/>
      <dgm:spPr/>
    </dgm:pt>
    <dgm:pt modelId="{7DC7C190-55A9-419E-A5BD-A829130248DD}" type="pres">
      <dgm:prSet presAssocID="{2F6A07E1-0A9E-48CB-B504-4C95E352503B}" presName="text_2" presStyleLbl="node1" presStyleIdx="1" presStyleCnt="5" custScaleY="13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4EE42-B633-44F1-893B-87ACF4DA7738}" type="pres">
      <dgm:prSet presAssocID="{2F6A07E1-0A9E-48CB-B504-4C95E352503B}" presName="accent_2" presStyleCnt="0"/>
      <dgm:spPr/>
    </dgm:pt>
    <dgm:pt modelId="{3642CFDC-F1FC-4474-8F85-E1ED47E5EC75}" type="pres">
      <dgm:prSet presAssocID="{2F6A07E1-0A9E-48CB-B504-4C95E352503B}" presName="accentRepeatNode" presStyleLbl="solidFgAcc1" presStyleIdx="1" presStyleCnt="5" custLinFactNeighborX="9290" custLinFactNeighborY="-14308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E995BB6-C604-4A2F-8A4C-7EE0B7ED8B0E}" type="pres">
      <dgm:prSet presAssocID="{0A069681-74AA-4F1C-81FE-EB7FE50327D1}" presName="text_3" presStyleLbl="node1" presStyleIdx="2" presStyleCnt="5" custScaleY="13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61B8-C77E-48F0-9CE7-E202F274B8F7}" type="pres">
      <dgm:prSet presAssocID="{0A069681-74AA-4F1C-81FE-EB7FE50327D1}" presName="accent_3" presStyleCnt="0"/>
      <dgm:spPr/>
    </dgm:pt>
    <dgm:pt modelId="{96B2FDBA-5D1C-4747-A052-49F6B5A1AFCA}" type="pres">
      <dgm:prSet presAssocID="{0A069681-74AA-4F1C-81FE-EB7FE50327D1}" presName="accentRepeatNode" presStyleLbl="solidFgAcc1" presStyleIdx="2" presStyleCnt="5" custLinFactNeighborX="2591" custLinFactNeighborY="1278"/>
      <dgm:spPr/>
      <dgm:t>
        <a:bodyPr/>
        <a:lstStyle/>
        <a:p>
          <a:endParaRPr lang="ru-RU"/>
        </a:p>
      </dgm:t>
    </dgm:pt>
    <dgm:pt modelId="{FB86DA46-1F93-4859-8CA7-6CAF3D6C6CB7}" type="pres">
      <dgm:prSet presAssocID="{CA8CD13F-5638-40DC-9A2A-948134B65E0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E27C1-68D0-4063-B166-2933C63CA4CF}" type="pres">
      <dgm:prSet presAssocID="{CA8CD13F-5638-40DC-9A2A-948134B65E0F}" presName="accent_4" presStyleCnt="0"/>
      <dgm:spPr/>
    </dgm:pt>
    <dgm:pt modelId="{4C08C3C7-491A-4270-8D73-3EE10240E3B7}" type="pres">
      <dgm:prSet presAssocID="{CA8CD13F-5638-40DC-9A2A-948134B65E0F}" presName="accentRepeatNode" presStyleLbl="solidFgAcc1" presStyleIdx="3" presStyleCnt="5" custLinFactNeighborX="326" custLinFactNeighborY="-10805"/>
      <dgm:spPr/>
      <dgm:t>
        <a:bodyPr/>
        <a:lstStyle/>
        <a:p>
          <a:endParaRPr lang="ru-RU"/>
        </a:p>
      </dgm:t>
    </dgm:pt>
    <dgm:pt modelId="{15A09C2B-DF4C-4B8D-9F5F-3B776B52E9FF}" type="pres">
      <dgm:prSet presAssocID="{79C62282-C328-4875-B932-A4E3A6D8014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8B332-6361-46BF-9A09-CE4D416445DB}" type="pres">
      <dgm:prSet presAssocID="{79C62282-C328-4875-B932-A4E3A6D80144}" presName="accent_5" presStyleCnt="0"/>
      <dgm:spPr/>
    </dgm:pt>
    <dgm:pt modelId="{2D01CC89-0FDA-436F-B4E0-DF12A1C7F91E}" type="pres">
      <dgm:prSet presAssocID="{79C62282-C328-4875-B932-A4E3A6D80144}" presName="accentRepeatNode" presStyleLbl="solidFgAcc1" presStyleIdx="4" presStyleCnt="5" custLinFactNeighborX="2886" custLinFactNeighborY="-5260"/>
      <dgm:spPr/>
    </dgm:pt>
  </dgm:ptLst>
  <dgm:cxnLst>
    <dgm:cxn modelId="{FA8058FC-2AA0-406E-B04C-40AB3C525835}" srcId="{60C494AE-9334-41CF-BA2E-079FECEBAFE3}" destId="{0A069681-74AA-4F1C-81FE-EB7FE50327D1}" srcOrd="2" destOrd="0" parTransId="{89F9A30A-7B24-40A1-8F2C-C796C1EF3A6C}" sibTransId="{723500A1-8F5F-4CC3-980F-109A094EC0AA}"/>
    <dgm:cxn modelId="{C626933B-83AF-4A88-9233-6F09D7668E3B}" srcId="{60C494AE-9334-41CF-BA2E-079FECEBAFE3}" destId="{2F6A07E1-0A9E-48CB-B504-4C95E352503B}" srcOrd="1" destOrd="0" parTransId="{816D705D-A9C4-4DB5-8A67-A3B6B5051A63}" sibTransId="{DAF67B5A-806E-4E56-BC5C-44E80D6FC075}"/>
    <dgm:cxn modelId="{BD1BE61A-4B64-4797-A94C-49430A5868B1}" type="presOf" srcId="{F78F18BC-6965-4CFF-B86E-6B83CA916CBC}" destId="{9B4BDD21-10A8-41E0-BDDE-D35DA84FCC64}" srcOrd="0" destOrd="0" presId="urn:microsoft.com/office/officeart/2008/layout/VerticalCurvedList"/>
    <dgm:cxn modelId="{BE226EA3-3136-4513-9716-12CA007A7A6E}" type="presOf" srcId="{60C494AE-9334-41CF-BA2E-079FECEBAFE3}" destId="{2266DA02-A5F4-43E2-9280-939B088635E7}" srcOrd="0" destOrd="0" presId="urn:microsoft.com/office/officeart/2008/layout/VerticalCurvedList"/>
    <dgm:cxn modelId="{9C65542E-53CD-4185-AD48-83029C25AFFA}" type="presOf" srcId="{0B9B6EE7-4705-4083-AF3B-B2216B9FA3BC}" destId="{729A1280-16E5-4D87-8592-392B7C03CCFB}" srcOrd="0" destOrd="0" presId="urn:microsoft.com/office/officeart/2008/layout/VerticalCurvedList"/>
    <dgm:cxn modelId="{FCB6BFEC-DAA2-4626-B896-2ACE2A3D8D94}" type="presOf" srcId="{0A069681-74AA-4F1C-81FE-EB7FE50327D1}" destId="{7E995BB6-C604-4A2F-8A4C-7EE0B7ED8B0E}" srcOrd="0" destOrd="0" presId="urn:microsoft.com/office/officeart/2008/layout/VerticalCurvedList"/>
    <dgm:cxn modelId="{F8ECE08D-D4FB-4A76-B110-49AD1379F419}" srcId="{60C494AE-9334-41CF-BA2E-079FECEBAFE3}" destId="{0B9B6EE7-4705-4083-AF3B-B2216B9FA3BC}" srcOrd="0" destOrd="0" parTransId="{9213F0F4-CF1E-4956-9200-1F2AEBF55A0D}" sibTransId="{F78F18BC-6965-4CFF-B86E-6B83CA916CBC}"/>
    <dgm:cxn modelId="{1B1F256D-021A-4D64-A295-6658EFBFD4CE}" type="presOf" srcId="{CA8CD13F-5638-40DC-9A2A-948134B65E0F}" destId="{FB86DA46-1F93-4859-8CA7-6CAF3D6C6CB7}" srcOrd="0" destOrd="0" presId="urn:microsoft.com/office/officeart/2008/layout/VerticalCurvedList"/>
    <dgm:cxn modelId="{867E0F9B-A86C-4963-949D-0B337EE25BF7}" type="presOf" srcId="{2F6A07E1-0A9E-48CB-B504-4C95E352503B}" destId="{7DC7C190-55A9-419E-A5BD-A829130248DD}" srcOrd="0" destOrd="0" presId="urn:microsoft.com/office/officeart/2008/layout/VerticalCurvedList"/>
    <dgm:cxn modelId="{E36910AE-1555-44A0-B1C4-1FDAF5691396}" srcId="{60C494AE-9334-41CF-BA2E-079FECEBAFE3}" destId="{CA8CD13F-5638-40DC-9A2A-948134B65E0F}" srcOrd="3" destOrd="0" parTransId="{A93FD623-CD4C-4AFB-9011-6D13AF9B6884}" sibTransId="{2AC477E8-7738-47C9-8008-C29D1F061FDE}"/>
    <dgm:cxn modelId="{37E1761F-3B96-482D-9981-216ED3373810}" srcId="{60C494AE-9334-41CF-BA2E-079FECEBAFE3}" destId="{79C62282-C328-4875-B932-A4E3A6D80144}" srcOrd="4" destOrd="0" parTransId="{E253AA74-8972-4B12-BBE5-799A7CED9B3A}" sibTransId="{35C286FD-60FF-4405-A6E8-4BBFF3EE4FB2}"/>
    <dgm:cxn modelId="{FBDB0394-4150-4EDD-9131-16CDD6023820}" type="presOf" srcId="{79C62282-C328-4875-B932-A4E3A6D80144}" destId="{15A09C2B-DF4C-4B8D-9F5F-3B776B52E9FF}" srcOrd="0" destOrd="0" presId="urn:microsoft.com/office/officeart/2008/layout/VerticalCurvedList"/>
    <dgm:cxn modelId="{F7D91FA1-A943-4F68-A3C4-556549B1DAC4}" type="presParOf" srcId="{2266DA02-A5F4-43E2-9280-939B088635E7}" destId="{48392174-C23F-498C-A7F1-7B1460710DDC}" srcOrd="0" destOrd="0" presId="urn:microsoft.com/office/officeart/2008/layout/VerticalCurvedList"/>
    <dgm:cxn modelId="{F963C6C6-FBA7-4327-A579-2276FAFB379F}" type="presParOf" srcId="{48392174-C23F-498C-A7F1-7B1460710DDC}" destId="{641367F5-82EF-4981-B440-6EDDA8DA594D}" srcOrd="0" destOrd="0" presId="urn:microsoft.com/office/officeart/2008/layout/VerticalCurvedList"/>
    <dgm:cxn modelId="{85BE7068-3A31-4BF2-A339-7771E227E87C}" type="presParOf" srcId="{641367F5-82EF-4981-B440-6EDDA8DA594D}" destId="{379E655A-C02A-4002-BD69-64E1846370D0}" srcOrd="0" destOrd="0" presId="urn:microsoft.com/office/officeart/2008/layout/VerticalCurvedList"/>
    <dgm:cxn modelId="{3FA3E320-DAA0-4008-8DA6-2A1C7D4A211B}" type="presParOf" srcId="{641367F5-82EF-4981-B440-6EDDA8DA594D}" destId="{9B4BDD21-10A8-41E0-BDDE-D35DA84FCC64}" srcOrd="1" destOrd="0" presId="urn:microsoft.com/office/officeart/2008/layout/VerticalCurvedList"/>
    <dgm:cxn modelId="{B24F9F4B-4C61-4ED5-BED2-2FF4B191598F}" type="presParOf" srcId="{641367F5-82EF-4981-B440-6EDDA8DA594D}" destId="{E02CEEFE-16A9-4EDC-9E57-900E1B7E4226}" srcOrd="2" destOrd="0" presId="urn:microsoft.com/office/officeart/2008/layout/VerticalCurvedList"/>
    <dgm:cxn modelId="{8A038456-242E-4633-A471-FF3542CAD8DF}" type="presParOf" srcId="{641367F5-82EF-4981-B440-6EDDA8DA594D}" destId="{CA8D6F7F-7592-459B-96B6-568310BE4462}" srcOrd="3" destOrd="0" presId="urn:microsoft.com/office/officeart/2008/layout/VerticalCurvedList"/>
    <dgm:cxn modelId="{9FCB5D00-6688-4AEB-BDEC-24990F14C9A1}" type="presParOf" srcId="{48392174-C23F-498C-A7F1-7B1460710DDC}" destId="{729A1280-16E5-4D87-8592-392B7C03CCFB}" srcOrd="1" destOrd="0" presId="urn:microsoft.com/office/officeart/2008/layout/VerticalCurvedList"/>
    <dgm:cxn modelId="{9B088C33-A56F-40E1-BF48-7E9AE29FFB13}" type="presParOf" srcId="{48392174-C23F-498C-A7F1-7B1460710DDC}" destId="{5B912118-AD62-4F51-B545-0C4541A3539B}" srcOrd="2" destOrd="0" presId="urn:microsoft.com/office/officeart/2008/layout/VerticalCurvedList"/>
    <dgm:cxn modelId="{F551AF57-4FF5-45EE-8046-B51EC4FE83C3}" type="presParOf" srcId="{5B912118-AD62-4F51-B545-0C4541A3539B}" destId="{BB00FF20-7352-4FF7-8D82-0914573EA99D}" srcOrd="0" destOrd="0" presId="urn:microsoft.com/office/officeart/2008/layout/VerticalCurvedList"/>
    <dgm:cxn modelId="{5D6529E8-FF2E-4E0A-9248-6083A1F4D0EF}" type="presParOf" srcId="{48392174-C23F-498C-A7F1-7B1460710DDC}" destId="{7DC7C190-55A9-419E-A5BD-A829130248DD}" srcOrd="3" destOrd="0" presId="urn:microsoft.com/office/officeart/2008/layout/VerticalCurvedList"/>
    <dgm:cxn modelId="{9DA62294-9276-4E52-9E35-20880353FCEF}" type="presParOf" srcId="{48392174-C23F-498C-A7F1-7B1460710DDC}" destId="{5A24EE42-B633-44F1-893B-87ACF4DA7738}" srcOrd="4" destOrd="0" presId="urn:microsoft.com/office/officeart/2008/layout/VerticalCurvedList"/>
    <dgm:cxn modelId="{0808B05E-9605-4838-80D0-40CAF33C1B48}" type="presParOf" srcId="{5A24EE42-B633-44F1-893B-87ACF4DA7738}" destId="{3642CFDC-F1FC-4474-8F85-E1ED47E5EC75}" srcOrd="0" destOrd="0" presId="urn:microsoft.com/office/officeart/2008/layout/VerticalCurvedList"/>
    <dgm:cxn modelId="{5BD9866D-828D-4F93-96F5-3794AF1879DF}" type="presParOf" srcId="{48392174-C23F-498C-A7F1-7B1460710DDC}" destId="{7E995BB6-C604-4A2F-8A4C-7EE0B7ED8B0E}" srcOrd="5" destOrd="0" presId="urn:microsoft.com/office/officeart/2008/layout/VerticalCurvedList"/>
    <dgm:cxn modelId="{40E239BC-8577-408D-A985-78EB8489B76A}" type="presParOf" srcId="{48392174-C23F-498C-A7F1-7B1460710DDC}" destId="{1AFB61B8-C77E-48F0-9CE7-E202F274B8F7}" srcOrd="6" destOrd="0" presId="urn:microsoft.com/office/officeart/2008/layout/VerticalCurvedList"/>
    <dgm:cxn modelId="{F7AC1FB8-A063-4ABF-860F-347E5801E0E8}" type="presParOf" srcId="{1AFB61B8-C77E-48F0-9CE7-E202F274B8F7}" destId="{96B2FDBA-5D1C-4747-A052-49F6B5A1AFCA}" srcOrd="0" destOrd="0" presId="urn:microsoft.com/office/officeart/2008/layout/VerticalCurvedList"/>
    <dgm:cxn modelId="{00CDF748-0889-426B-9E68-98EDB92048A5}" type="presParOf" srcId="{48392174-C23F-498C-A7F1-7B1460710DDC}" destId="{FB86DA46-1F93-4859-8CA7-6CAF3D6C6CB7}" srcOrd="7" destOrd="0" presId="urn:microsoft.com/office/officeart/2008/layout/VerticalCurvedList"/>
    <dgm:cxn modelId="{2E155AFA-2407-41B2-9FE4-43E8F4994BEF}" type="presParOf" srcId="{48392174-C23F-498C-A7F1-7B1460710DDC}" destId="{3A0E27C1-68D0-4063-B166-2933C63CA4CF}" srcOrd="8" destOrd="0" presId="urn:microsoft.com/office/officeart/2008/layout/VerticalCurvedList"/>
    <dgm:cxn modelId="{FF4E6BBB-69C0-4BFD-86A9-412FA2F84465}" type="presParOf" srcId="{3A0E27C1-68D0-4063-B166-2933C63CA4CF}" destId="{4C08C3C7-491A-4270-8D73-3EE10240E3B7}" srcOrd="0" destOrd="0" presId="urn:microsoft.com/office/officeart/2008/layout/VerticalCurvedList"/>
    <dgm:cxn modelId="{53D699F5-2203-4107-A2BB-20828349C778}" type="presParOf" srcId="{48392174-C23F-498C-A7F1-7B1460710DDC}" destId="{15A09C2B-DF4C-4B8D-9F5F-3B776B52E9FF}" srcOrd="9" destOrd="0" presId="urn:microsoft.com/office/officeart/2008/layout/VerticalCurvedList"/>
    <dgm:cxn modelId="{80339E76-315A-46C7-AD70-C427DDEA2EDF}" type="presParOf" srcId="{48392174-C23F-498C-A7F1-7B1460710DDC}" destId="{A048B332-6361-46BF-9A09-CE4D416445DB}" srcOrd="10" destOrd="0" presId="urn:microsoft.com/office/officeart/2008/layout/VerticalCurvedList"/>
    <dgm:cxn modelId="{36B9D230-8057-47E6-AA80-79AFE9BB8206}" type="presParOf" srcId="{A048B332-6361-46BF-9A09-CE4D416445DB}" destId="{2D01CC89-0FDA-436F-B4E0-DF12A1C7F9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62948-C5BC-4E49-8136-1B889A5AF5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0CD84-C34F-4F1E-AA63-0B0683C13DBD}">
      <dgm:prSet/>
      <dgm:spPr/>
      <dgm:t>
        <a:bodyPr/>
        <a:lstStyle/>
        <a:p>
          <a:pPr algn="ctr"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</a:p>
        <a:p>
          <a:pPr algn="ctr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по реализации обновленных учебных программ для детей с особыми образовательными потребностями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2E16BCA-53D2-4FF7-BFAC-AF9A29AE4353}" type="parTrans" cxnId="{BF5F3C85-8D3D-4DBF-92FE-63D8BF960495}">
      <dgm:prSet/>
      <dgm:spPr/>
      <dgm:t>
        <a:bodyPr/>
        <a:lstStyle/>
        <a:p>
          <a:endParaRPr lang="ru-RU"/>
        </a:p>
      </dgm:t>
    </dgm:pt>
    <dgm:pt modelId="{10E1E293-91C5-48C4-9C52-320D2C92DD5A}" type="sibTrans" cxnId="{BF5F3C85-8D3D-4DBF-92FE-63D8BF960495}">
      <dgm:prSet/>
      <dgm:spPr/>
      <dgm:t>
        <a:bodyPr/>
        <a:lstStyle/>
        <a:p>
          <a:endParaRPr lang="ru-RU"/>
        </a:p>
      </dgm:t>
    </dgm:pt>
    <dgm:pt modelId="{51948E90-BDC8-42C9-B78C-A80642B281CC}" type="pres">
      <dgm:prSet presAssocID="{97162948-C5BC-4E49-8136-1B889A5AF5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830B0-72C2-4BCE-8EEA-FCAA23C426CB}" type="pres">
      <dgm:prSet presAssocID="{1CF0CD84-C34F-4F1E-AA63-0B0683C13DBD}" presName="parentText" presStyleLbl="node1" presStyleIdx="0" presStyleCnt="1" custLinFactNeighborX="-8766" custLinFactNeighborY="4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D2D82-DADB-4F0E-AD7C-6179299A0A93}" type="presOf" srcId="{1CF0CD84-C34F-4F1E-AA63-0B0683C13DBD}" destId="{4D8830B0-72C2-4BCE-8EEA-FCAA23C426CB}" srcOrd="0" destOrd="0" presId="urn:microsoft.com/office/officeart/2005/8/layout/vList2"/>
    <dgm:cxn modelId="{BF5F3C85-8D3D-4DBF-92FE-63D8BF960495}" srcId="{97162948-C5BC-4E49-8136-1B889A5AF5CC}" destId="{1CF0CD84-C34F-4F1E-AA63-0B0683C13DBD}" srcOrd="0" destOrd="0" parTransId="{22E16BCA-53D2-4FF7-BFAC-AF9A29AE4353}" sibTransId="{10E1E293-91C5-48C4-9C52-320D2C92DD5A}"/>
    <dgm:cxn modelId="{E296D878-A5AC-4F54-BC27-A463AA098DCD}" type="presOf" srcId="{97162948-C5BC-4E49-8136-1B889A5AF5CC}" destId="{51948E90-BDC8-42C9-B78C-A80642B281CC}" srcOrd="0" destOrd="0" presId="urn:microsoft.com/office/officeart/2005/8/layout/vList2"/>
    <dgm:cxn modelId="{CDD7A45B-786B-48B0-AB4A-490A62A5EDB9}" type="presParOf" srcId="{51948E90-BDC8-42C9-B78C-A80642B281CC}" destId="{4D8830B0-72C2-4BCE-8EEA-FCAA23C42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5C127-B532-4450-8FFE-BF82965FD1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417FA-8DE9-47ED-96F6-8CDFC1C8E382}">
      <dgm:prSet custT="1"/>
      <dgm:spPr/>
      <dgm:t>
        <a:bodyPr/>
        <a:lstStyle/>
        <a:p>
          <a:pPr algn="ctr" rtl="0"/>
          <a:endParaRPr lang="en-US" sz="2000" b="1" i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 по внедрению эффективных методик и технологий в процесс обучения детей с особыми образовательными потребностями</a:t>
          </a:r>
          <a:endParaRPr lang="en-US" sz="2000" b="1" i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792A0F68-F8B3-4CEF-BD74-7F75540EF5FD}" type="parTrans" cxnId="{5B61CEF1-087C-4E95-A18C-B63C11B1CC2E}">
      <dgm:prSet/>
      <dgm:spPr/>
      <dgm:t>
        <a:bodyPr/>
        <a:lstStyle/>
        <a:p>
          <a:endParaRPr lang="ru-RU"/>
        </a:p>
      </dgm:t>
    </dgm:pt>
    <dgm:pt modelId="{5117CEC3-D3A3-46D4-9B2C-EAA60CB9362E}" type="sibTrans" cxnId="{5B61CEF1-087C-4E95-A18C-B63C11B1CC2E}">
      <dgm:prSet/>
      <dgm:spPr/>
      <dgm:t>
        <a:bodyPr/>
        <a:lstStyle/>
        <a:p>
          <a:endParaRPr lang="ru-RU"/>
        </a:p>
      </dgm:t>
    </dgm:pt>
    <dgm:pt modelId="{54D92953-F4E8-4649-B360-106B2D81F5EB}" type="pres">
      <dgm:prSet presAssocID="{6AE5C127-B532-4450-8FFE-BF82965FD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BA5E2F-FB19-4C31-AC94-BBEEC7971959}" type="pres">
      <dgm:prSet presAssocID="{03F417FA-8DE9-47ED-96F6-8CDFC1C8E382}" presName="parentText" presStyleLbl="node1" presStyleIdx="0" presStyleCnt="1" custLinFactNeighborX="38" custLinFactNeighborY="-3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5C42E-3CCD-4666-AF9D-E44ACBC5449A}" type="presOf" srcId="{03F417FA-8DE9-47ED-96F6-8CDFC1C8E382}" destId="{F8BA5E2F-FB19-4C31-AC94-BBEEC7971959}" srcOrd="0" destOrd="0" presId="urn:microsoft.com/office/officeart/2005/8/layout/vList2"/>
    <dgm:cxn modelId="{2229FFE2-F9DF-4BD4-B59E-E9D71E5CC66C}" type="presOf" srcId="{6AE5C127-B532-4450-8FFE-BF82965FD1A7}" destId="{54D92953-F4E8-4649-B360-106B2D81F5EB}" srcOrd="0" destOrd="0" presId="urn:microsoft.com/office/officeart/2005/8/layout/vList2"/>
    <dgm:cxn modelId="{5B61CEF1-087C-4E95-A18C-B63C11B1CC2E}" srcId="{6AE5C127-B532-4450-8FFE-BF82965FD1A7}" destId="{03F417FA-8DE9-47ED-96F6-8CDFC1C8E382}" srcOrd="0" destOrd="0" parTransId="{792A0F68-F8B3-4CEF-BD74-7F75540EF5FD}" sibTransId="{5117CEC3-D3A3-46D4-9B2C-EAA60CB9362E}"/>
    <dgm:cxn modelId="{94D78F52-D6F7-4EFF-B513-9F4477DF789D}" type="presParOf" srcId="{54D92953-F4E8-4649-B360-106B2D81F5EB}" destId="{F8BA5E2F-FB19-4C31-AC94-BBEEC79719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A7E89-CBD4-423F-B4FF-6615CEF5C0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BBCC5-7A14-435A-A52A-F5752DCAF3CC}">
      <dgm:prSet custT="1"/>
      <dgm:spPr/>
      <dgm:t>
        <a:bodyPr/>
        <a:lstStyle/>
        <a:p>
          <a:pPr algn="ctr" rtl="0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</a:p>
        <a:p>
          <a:pPr algn="ctr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по взаимодействию семьи, школы и органов по трудоустройству при выборе профессии детьми с ООП</a:t>
          </a:r>
        </a:p>
      </dgm:t>
    </dgm:pt>
    <dgm:pt modelId="{09C24990-2407-433A-A84A-009F2DFCD150}" type="parTrans" cxnId="{C8553672-FCE4-440F-A809-21568D0CF15B}">
      <dgm:prSet/>
      <dgm:spPr/>
      <dgm:t>
        <a:bodyPr/>
        <a:lstStyle/>
        <a:p>
          <a:endParaRPr lang="ru-RU"/>
        </a:p>
      </dgm:t>
    </dgm:pt>
    <dgm:pt modelId="{81F5FEFB-C0F2-4F25-AAAE-36988FCB4F3D}" type="sibTrans" cxnId="{C8553672-FCE4-440F-A809-21568D0CF15B}">
      <dgm:prSet/>
      <dgm:spPr/>
      <dgm:t>
        <a:bodyPr/>
        <a:lstStyle/>
        <a:p>
          <a:endParaRPr lang="ru-RU"/>
        </a:p>
      </dgm:t>
    </dgm:pt>
    <dgm:pt modelId="{DF797C8B-DFDD-47CF-AD32-D1F94292F51B}" type="pres">
      <dgm:prSet presAssocID="{DC8A7E89-CBD4-423F-B4FF-6615CEF5C0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D15783-D15E-4B9F-B651-B36440C7E44F}" type="pres">
      <dgm:prSet presAssocID="{050BBCC5-7A14-435A-A52A-F5752DCAF3CC}" presName="parentText" presStyleLbl="node1" presStyleIdx="0" presStyleCnt="1" custLinFactNeighborX="19" custLinFactNeighborY="17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53672-FCE4-440F-A809-21568D0CF15B}" srcId="{DC8A7E89-CBD4-423F-B4FF-6615CEF5C016}" destId="{050BBCC5-7A14-435A-A52A-F5752DCAF3CC}" srcOrd="0" destOrd="0" parTransId="{09C24990-2407-433A-A84A-009F2DFCD150}" sibTransId="{81F5FEFB-C0F2-4F25-AAAE-36988FCB4F3D}"/>
    <dgm:cxn modelId="{E1AED521-9926-49D0-92BB-02559EBEBE6F}" type="presOf" srcId="{050BBCC5-7A14-435A-A52A-F5752DCAF3CC}" destId="{AED15783-D15E-4B9F-B651-B36440C7E44F}" srcOrd="0" destOrd="0" presId="urn:microsoft.com/office/officeart/2005/8/layout/vList2"/>
    <dgm:cxn modelId="{982D299F-EED1-4E7D-BE72-3EC4B43B1EFA}" type="presOf" srcId="{DC8A7E89-CBD4-423F-B4FF-6615CEF5C016}" destId="{DF797C8B-DFDD-47CF-AD32-D1F94292F51B}" srcOrd="0" destOrd="0" presId="urn:microsoft.com/office/officeart/2005/8/layout/vList2"/>
    <dgm:cxn modelId="{BC2657D5-7DCE-40BC-A082-6EE5F4C5D20E}" type="presParOf" srcId="{DF797C8B-DFDD-47CF-AD32-D1F94292F51B}" destId="{AED15783-D15E-4B9F-B651-B36440C7E4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5C868-8E0E-42CB-81EE-85F7CC9A2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A4B64-F0DB-4644-86D3-F07302D5AB62}">
      <dgm:prSet custT="1"/>
      <dgm:spPr/>
      <dgm:t>
        <a:bodyPr/>
        <a:lstStyle/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для администрации  школы по организации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образовательного процесса в инклюзивной среде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39BEF214-E368-4FDF-BF97-71864B1FEE0D}" type="par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8E9E2063-89C3-48D8-B034-96100DE7F702}" type="sib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758E5218-0CC7-47D4-B439-F5CCBA54888A}" type="pres">
      <dgm:prSet presAssocID="{6795C868-8E0E-42CB-81EE-85F7CC9A2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87B22-A388-4A42-98E5-192FD37C42D6}" type="pres">
      <dgm:prSet presAssocID="{E99A4B64-F0DB-4644-86D3-F07302D5AB62}" presName="parentText" presStyleLbl="node1" presStyleIdx="0" presStyleCnt="1" custScaleY="333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051DF-9EB6-4700-9080-22FA7C048966}" type="presOf" srcId="{E99A4B64-F0DB-4644-86D3-F07302D5AB62}" destId="{62687B22-A388-4A42-98E5-192FD37C42D6}" srcOrd="0" destOrd="0" presId="urn:microsoft.com/office/officeart/2005/8/layout/vList2"/>
    <dgm:cxn modelId="{94C2A6FC-ACE4-4845-9696-B1BE0EEB5D22}" srcId="{6795C868-8E0E-42CB-81EE-85F7CC9A2DD7}" destId="{E99A4B64-F0DB-4644-86D3-F07302D5AB62}" srcOrd="0" destOrd="0" parTransId="{39BEF214-E368-4FDF-BF97-71864B1FEE0D}" sibTransId="{8E9E2063-89C3-48D8-B034-96100DE7F702}"/>
    <dgm:cxn modelId="{2424ECC8-8A1B-4055-896F-2E250E8EEA80}" type="presOf" srcId="{6795C868-8E0E-42CB-81EE-85F7CC9A2DD7}" destId="{758E5218-0CC7-47D4-B439-F5CCBA54888A}" srcOrd="0" destOrd="0" presId="urn:microsoft.com/office/officeart/2005/8/layout/vList2"/>
    <dgm:cxn modelId="{EED6396C-1D19-4D3F-A7FB-720528CB48C4}" type="presParOf" srcId="{758E5218-0CC7-47D4-B439-F5CCBA54888A}" destId="{62687B22-A388-4A42-98E5-192FD37C42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95C868-8E0E-42CB-81EE-85F7CC9A2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A4B64-F0DB-4644-86D3-F07302D5AB62}">
      <dgm:prSet custT="1"/>
      <dgm:spPr/>
      <dgm:t>
        <a:bodyPr/>
        <a:lstStyle/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 по </a:t>
          </a:r>
        </a:p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составлению дифференцированных заданий СОР и СОЧ по учебным предметам начальной школы </a:t>
          </a:r>
        </a:p>
        <a:p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в условиях инклюзии.</a:t>
          </a:r>
        </a:p>
      </dgm:t>
    </dgm:pt>
    <dgm:pt modelId="{39BEF214-E368-4FDF-BF97-71864B1FEE0D}" type="par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8E9E2063-89C3-48D8-B034-96100DE7F702}" type="sib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758E5218-0CC7-47D4-B439-F5CCBA54888A}" type="pres">
      <dgm:prSet presAssocID="{6795C868-8E0E-42CB-81EE-85F7CC9A2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87B22-A388-4A42-98E5-192FD37C42D6}" type="pres">
      <dgm:prSet presAssocID="{E99A4B64-F0DB-4644-86D3-F07302D5AB62}" presName="parentText" presStyleLbl="node1" presStyleIdx="0" presStyleCnt="1" custScaleY="416253" custLinFactNeighborX="262" custLinFactNeighborY="-55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D0650-6441-4B67-A097-AB9DB569862C}" type="presOf" srcId="{E99A4B64-F0DB-4644-86D3-F07302D5AB62}" destId="{62687B22-A388-4A42-98E5-192FD37C42D6}" srcOrd="0" destOrd="0" presId="urn:microsoft.com/office/officeart/2005/8/layout/vList2"/>
    <dgm:cxn modelId="{94C2A6FC-ACE4-4845-9696-B1BE0EEB5D22}" srcId="{6795C868-8E0E-42CB-81EE-85F7CC9A2DD7}" destId="{E99A4B64-F0DB-4644-86D3-F07302D5AB62}" srcOrd="0" destOrd="0" parTransId="{39BEF214-E368-4FDF-BF97-71864B1FEE0D}" sibTransId="{8E9E2063-89C3-48D8-B034-96100DE7F702}"/>
    <dgm:cxn modelId="{B8C049BD-0C51-444A-AFAF-EF70918EA0C9}" type="presOf" srcId="{6795C868-8E0E-42CB-81EE-85F7CC9A2DD7}" destId="{758E5218-0CC7-47D4-B439-F5CCBA54888A}" srcOrd="0" destOrd="0" presId="urn:microsoft.com/office/officeart/2005/8/layout/vList2"/>
    <dgm:cxn modelId="{613C83D5-4F2A-4A81-A556-D1DFAA182460}" type="presParOf" srcId="{758E5218-0CC7-47D4-B439-F5CCBA54888A}" destId="{62687B22-A388-4A42-98E5-192FD37C42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95C868-8E0E-42CB-81EE-85F7CC9A2D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9A4B64-F0DB-4644-86D3-F07302D5AB62}">
      <dgm:prSet custT="1"/>
      <dgm:spPr/>
      <dgm:t>
        <a:bodyPr/>
        <a:lstStyle/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Методические рекомендации по повышению психолого-педагогической компетентности участников инклюзивного образовательного процесса  </a:t>
          </a:r>
        </a:p>
      </dgm:t>
    </dgm:pt>
    <dgm:pt modelId="{39BEF214-E368-4FDF-BF97-71864B1FEE0D}" type="par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8E9E2063-89C3-48D8-B034-96100DE7F702}" type="sibTrans" cxnId="{94C2A6FC-ACE4-4845-9696-B1BE0EEB5D22}">
      <dgm:prSet/>
      <dgm:spPr/>
      <dgm:t>
        <a:bodyPr/>
        <a:lstStyle/>
        <a:p>
          <a:pPr algn="ctr"/>
          <a:endParaRPr lang="ru-RU"/>
        </a:p>
      </dgm:t>
    </dgm:pt>
    <dgm:pt modelId="{758E5218-0CC7-47D4-B439-F5CCBA54888A}" type="pres">
      <dgm:prSet presAssocID="{6795C868-8E0E-42CB-81EE-85F7CC9A2D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87B22-A388-4A42-98E5-192FD37C42D6}" type="pres">
      <dgm:prSet presAssocID="{E99A4B64-F0DB-4644-86D3-F07302D5AB62}" presName="parentText" presStyleLbl="node1" presStyleIdx="0" presStyleCnt="1" custScaleY="731395" custLinFactY="-341729" custLinFactNeighborX="-1263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C01A4-E805-4BB3-B04B-CFAD91AD6047}" type="presOf" srcId="{E99A4B64-F0DB-4644-86D3-F07302D5AB62}" destId="{62687B22-A388-4A42-98E5-192FD37C42D6}" srcOrd="0" destOrd="0" presId="urn:microsoft.com/office/officeart/2005/8/layout/vList2"/>
    <dgm:cxn modelId="{94C2A6FC-ACE4-4845-9696-B1BE0EEB5D22}" srcId="{6795C868-8E0E-42CB-81EE-85F7CC9A2DD7}" destId="{E99A4B64-F0DB-4644-86D3-F07302D5AB62}" srcOrd="0" destOrd="0" parTransId="{39BEF214-E368-4FDF-BF97-71864B1FEE0D}" sibTransId="{8E9E2063-89C3-48D8-B034-96100DE7F702}"/>
    <dgm:cxn modelId="{DADC93F3-6C69-4036-8B72-57568BBC6FAD}" type="presOf" srcId="{6795C868-8E0E-42CB-81EE-85F7CC9A2DD7}" destId="{758E5218-0CC7-47D4-B439-F5CCBA54888A}" srcOrd="0" destOrd="0" presId="urn:microsoft.com/office/officeart/2005/8/layout/vList2"/>
    <dgm:cxn modelId="{F8CBE478-2F41-470A-9088-53A68C124BDD}" type="presParOf" srcId="{758E5218-0CC7-47D4-B439-F5CCBA54888A}" destId="{62687B22-A388-4A42-98E5-192FD37C42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8F442-3EEA-4F24-BA56-F87055425AE3}">
      <dsp:nvSpPr>
        <dsp:cNvPr id="0" name=""/>
        <dsp:cNvSpPr/>
      </dsp:nvSpPr>
      <dsp:spPr>
        <a:xfrm>
          <a:off x="3431756" y="2532195"/>
          <a:ext cx="664535" cy="286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034"/>
              </a:lnTo>
              <a:lnTo>
                <a:pt x="664535" y="28640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196B1-9F4F-4915-8D7F-23DCFF5407C8}">
      <dsp:nvSpPr>
        <dsp:cNvPr id="0" name=""/>
        <dsp:cNvSpPr/>
      </dsp:nvSpPr>
      <dsp:spPr>
        <a:xfrm>
          <a:off x="3431756" y="2532195"/>
          <a:ext cx="664535" cy="20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965"/>
              </a:lnTo>
              <a:lnTo>
                <a:pt x="664535" y="2079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107C-41D5-4129-9444-AE3EB926A6A0}">
      <dsp:nvSpPr>
        <dsp:cNvPr id="0" name=""/>
        <dsp:cNvSpPr/>
      </dsp:nvSpPr>
      <dsp:spPr>
        <a:xfrm>
          <a:off x="3431756" y="2532195"/>
          <a:ext cx="664535" cy="1295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895"/>
              </a:lnTo>
              <a:lnTo>
                <a:pt x="664535" y="12958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30AD-333F-4ED3-AB7D-10423694E4FC}">
      <dsp:nvSpPr>
        <dsp:cNvPr id="0" name=""/>
        <dsp:cNvSpPr/>
      </dsp:nvSpPr>
      <dsp:spPr>
        <a:xfrm>
          <a:off x="3431756" y="2532195"/>
          <a:ext cx="664535" cy="5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825"/>
              </a:lnTo>
              <a:lnTo>
                <a:pt x="664535" y="5118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D085F-555E-4025-8075-883B4B735711}">
      <dsp:nvSpPr>
        <dsp:cNvPr id="0" name=""/>
        <dsp:cNvSpPr/>
      </dsp:nvSpPr>
      <dsp:spPr>
        <a:xfrm>
          <a:off x="5158130" y="1722182"/>
          <a:ext cx="91440" cy="239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DE6AD-9793-42D3-963D-42B9D732FA86}">
      <dsp:nvSpPr>
        <dsp:cNvPr id="0" name=""/>
        <dsp:cNvSpPr/>
      </dsp:nvSpPr>
      <dsp:spPr>
        <a:xfrm>
          <a:off x="3527711" y="1034829"/>
          <a:ext cx="1676139" cy="39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61"/>
              </a:lnTo>
              <a:lnTo>
                <a:pt x="1676139" y="278861"/>
              </a:lnTo>
              <a:lnTo>
                <a:pt x="1676139" y="398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CBB45-902C-4870-9B9B-1E745EF82491}">
      <dsp:nvSpPr>
        <dsp:cNvPr id="0" name=""/>
        <dsp:cNvSpPr/>
      </dsp:nvSpPr>
      <dsp:spPr>
        <a:xfrm>
          <a:off x="223853" y="2003913"/>
          <a:ext cx="424227" cy="305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510"/>
              </a:lnTo>
              <a:lnTo>
                <a:pt x="424227" y="305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025F0-6E98-4301-81D4-9521B2C1EAC4}">
      <dsp:nvSpPr>
        <dsp:cNvPr id="0" name=""/>
        <dsp:cNvSpPr/>
      </dsp:nvSpPr>
      <dsp:spPr>
        <a:xfrm>
          <a:off x="223853" y="2003913"/>
          <a:ext cx="332148" cy="214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823"/>
              </a:lnTo>
              <a:lnTo>
                <a:pt x="332148" y="2144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EA0F-15C2-4E81-9426-5DF45C1E81A5}">
      <dsp:nvSpPr>
        <dsp:cNvPr id="0" name=""/>
        <dsp:cNvSpPr/>
      </dsp:nvSpPr>
      <dsp:spPr>
        <a:xfrm>
          <a:off x="223853" y="2003913"/>
          <a:ext cx="332148" cy="133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810"/>
              </a:lnTo>
              <a:lnTo>
                <a:pt x="332148" y="13348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7D512-DD55-4E6A-9B35-1214AC716039}">
      <dsp:nvSpPr>
        <dsp:cNvPr id="0" name=""/>
        <dsp:cNvSpPr/>
      </dsp:nvSpPr>
      <dsp:spPr>
        <a:xfrm>
          <a:off x="223853" y="2003913"/>
          <a:ext cx="332148" cy="524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97"/>
              </a:lnTo>
              <a:lnTo>
                <a:pt x="332148" y="524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3DF9B-3708-4C34-94C9-CC82226F0A74}">
      <dsp:nvSpPr>
        <dsp:cNvPr id="0" name=""/>
        <dsp:cNvSpPr/>
      </dsp:nvSpPr>
      <dsp:spPr>
        <a:xfrm>
          <a:off x="1109582" y="1034829"/>
          <a:ext cx="2418128" cy="398651"/>
        </a:xfrm>
        <a:custGeom>
          <a:avLst/>
          <a:gdLst/>
          <a:ahLst/>
          <a:cxnLst/>
          <a:rect l="0" t="0" r="0" b="0"/>
          <a:pathLst>
            <a:path>
              <a:moveTo>
                <a:pt x="2418128" y="0"/>
              </a:moveTo>
              <a:lnTo>
                <a:pt x="2418128" y="278861"/>
              </a:lnTo>
              <a:lnTo>
                <a:pt x="0" y="278861"/>
              </a:lnTo>
              <a:lnTo>
                <a:pt x="0" y="398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63E7C-3111-4478-B595-B9314CE83A86}">
      <dsp:nvSpPr>
        <dsp:cNvPr id="0" name=""/>
        <dsp:cNvSpPr/>
      </dsp:nvSpPr>
      <dsp:spPr>
        <a:xfrm>
          <a:off x="2556591" y="464397"/>
          <a:ext cx="1942240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k-KZ" sz="20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Нормативное обеспечение</a:t>
          </a:r>
          <a:endParaRPr lang="ru-RU" sz="20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6591" y="464397"/>
        <a:ext cx="1942240" cy="570431"/>
      </dsp:txXfrm>
    </dsp:sp>
    <dsp:sp modelId="{14DB9C32-BA89-42C2-BB2F-BE09FBAD6E66}">
      <dsp:nvSpPr>
        <dsp:cNvPr id="0" name=""/>
        <dsp:cNvSpPr/>
      </dsp:nvSpPr>
      <dsp:spPr>
        <a:xfrm>
          <a:off x="2420" y="1433481"/>
          <a:ext cx="2214324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Международные документы</a:t>
          </a:r>
          <a:endParaRPr lang="ru-RU" sz="18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0" y="1433481"/>
        <a:ext cx="2214324" cy="570431"/>
      </dsp:txXfrm>
    </dsp:sp>
    <dsp:sp modelId="{8399FDD8-F18D-48CC-B96A-F29AFD6E0D8F}">
      <dsp:nvSpPr>
        <dsp:cNvPr id="0" name=""/>
        <dsp:cNvSpPr/>
      </dsp:nvSpPr>
      <dsp:spPr>
        <a:xfrm>
          <a:off x="556001" y="2243494"/>
          <a:ext cx="2193150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«</a:t>
          </a:r>
          <a: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Конвенция о борьбе с дискриминацией в области образования </a:t>
          </a: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(1960 г.) </a:t>
          </a:r>
          <a:endParaRPr lang="ru-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01" y="2243494"/>
        <a:ext cx="2193150" cy="570431"/>
      </dsp:txXfrm>
    </dsp:sp>
    <dsp:sp modelId="{CB865899-8F46-4FBF-A205-527A79703FCE}">
      <dsp:nvSpPr>
        <dsp:cNvPr id="0" name=""/>
        <dsp:cNvSpPr/>
      </dsp:nvSpPr>
      <dsp:spPr>
        <a:xfrm>
          <a:off x="556001" y="3053507"/>
          <a:ext cx="2193150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«Конвенция о правах ребенка» 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(1989 </a:t>
          </a: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г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.) </a:t>
          </a:r>
          <a:endParaRPr lang="ru-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01" y="3053507"/>
        <a:ext cx="2193150" cy="570431"/>
      </dsp:txXfrm>
    </dsp:sp>
    <dsp:sp modelId="{70ADEB43-E80A-4F75-ABE9-CDF89B2B4C3A}">
      <dsp:nvSpPr>
        <dsp:cNvPr id="0" name=""/>
        <dsp:cNvSpPr/>
      </dsp:nvSpPr>
      <dsp:spPr>
        <a:xfrm>
          <a:off x="556001" y="3863520"/>
          <a:ext cx="2444345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«Всемирная декларация об образовании для всех» 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(1990 </a:t>
          </a: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г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.) </a:t>
          </a:r>
          <a:endParaRPr lang="ru-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001" y="3863520"/>
        <a:ext cx="2444345" cy="570431"/>
      </dsp:txXfrm>
    </dsp:sp>
    <dsp:sp modelId="{F88E1345-87DE-4425-A18C-C72252E180D5}">
      <dsp:nvSpPr>
        <dsp:cNvPr id="0" name=""/>
        <dsp:cNvSpPr/>
      </dsp:nvSpPr>
      <dsp:spPr>
        <a:xfrm>
          <a:off x="648080" y="4571488"/>
          <a:ext cx="2616113" cy="96786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«</a:t>
          </a:r>
          <a:r>
            <a:rPr lang="ru-RU" sz="1200" b="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Саламанская</a:t>
          </a:r>
          <a: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 декларация о принципах, политике и практической деятельности</a:t>
          </a:r>
          <a:b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сфере образования лиц с особыми потребностями»</a:t>
          </a: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charset="0"/>
            </a:rPr>
            <a:t> (1994 г.)</a:t>
          </a:r>
          <a:endParaRPr lang="ru-RU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080" y="4571488"/>
        <a:ext cx="2616113" cy="967868"/>
      </dsp:txXfrm>
    </dsp:sp>
    <dsp:sp modelId="{D5F02984-E2F8-4C1D-8FAF-36246C0DE77D}">
      <dsp:nvSpPr>
        <dsp:cNvPr id="0" name=""/>
        <dsp:cNvSpPr/>
      </dsp:nvSpPr>
      <dsp:spPr>
        <a:xfrm>
          <a:off x="4203775" y="1433481"/>
          <a:ext cx="2000150" cy="28870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Законы РК</a:t>
          </a:r>
          <a:endParaRPr lang="ru-RU" sz="1800" b="1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3775" y="1433481"/>
        <a:ext cx="2000150" cy="288701"/>
      </dsp:txXfrm>
    </dsp:sp>
    <dsp:sp modelId="{9B8B4709-17BB-47B7-8438-9A7E068EA233}">
      <dsp:nvSpPr>
        <dsp:cNvPr id="0" name=""/>
        <dsp:cNvSpPr/>
      </dsp:nvSpPr>
      <dsp:spPr>
        <a:xfrm>
          <a:off x="2988733" y="1961763"/>
          <a:ext cx="4430235" cy="57043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 внесении изменений и дополнений в некоторые законодательные акты РК  по вопросам инклюзивного образования» 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 Республики Казахстан от 26 июня 2021 года № 56-VII ЗРК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8733" y="1961763"/>
        <a:ext cx="4430235" cy="570431"/>
      </dsp:txXfrm>
    </dsp:sp>
    <dsp:sp modelId="{C9DA0B36-3ABC-42C4-A693-065FEF5B1684}">
      <dsp:nvSpPr>
        <dsp:cNvPr id="0" name=""/>
        <dsp:cNvSpPr/>
      </dsp:nvSpPr>
      <dsp:spPr>
        <a:xfrm>
          <a:off x="4096292" y="2771776"/>
          <a:ext cx="3491909" cy="54448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11 июля 2002 года «О социальной и медико-педагогической коррекционной поддержке детей с ограниченными возможностями»</a:t>
          </a:r>
          <a:endParaRPr lang="ru-RU" sz="1200" b="1" u="none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6292" y="2771776"/>
        <a:ext cx="3491909" cy="544488"/>
      </dsp:txXfrm>
    </dsp:sp>
    <dsp:sp modelId="{EF7063BC-EDE4-4DFF-A04C-52C19876CE51}">
      <dsp:nvSpPr>
        <dsp:cNvPr id="0" name=""/>
        <dsp:cNvSpPr/>
      </dsp:nvSpPr>
      <dsp:spPr>
        <a:xfrm>
          <a:off x="4096292" y="3555846"/>
          <a:ext cx="3491909" cy="54448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8 августа 2002 года «О правах ребенка в Республике Казахстан»</a:t>
          </a:r>
          <a:endParaRPr lang="ru-RU" sz="1200" b="1" u="none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6292" y="3555846"/>
        <a:ext cx="3491909" cy="544488"/>
      </dsp:txXfrm>
    </dsp:sp>
    <dsp:sp modelId="{9C6C030C-2D4A-493F-BD21-461771003E1D}">
      <dsp:nvSpPr>
        <dsp:cNvPr id="0" name=""/>
        <dsp:cNvSpPr/>
      </dsp:nvSpPr>
      <dsp:spPr>
        <a:xfrm>
          <a:off x="4096292" y="4339916"/>
          <a:ext cx="3491909" cy="54448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13 апреля 2005 года «О социальной защите инвалидов в Республике Казахстан»</a:t>
          </a:r>
          <a:endParaRPr lang="ru-RU" sz="1200" b="1" u="none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6292" y="4339916"/>
        <a:ext cx="3491909" cy="544488"/>
      </dsp:txXfrm>
    </dsp:sp>
    <dsp:sp modelId="{EC7BC655-9681-4FBD-B116-0F59569293D5}">
      <dsp:nvSpPr>
        <dsp:cNvPr id="0" name=""/>
        <dsp:cNvSpPr/>
      </dsp:nvSpPr>
      <dsp:spPr>
        <a:xfrm>
          <a:off x="4096292" y="5123986"/>
          <a:ext cx="3491909" cy="54448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Закон Республики Казахстан от 27 июля 2007 года «Об образовании</a:t>
          </a:r>
          <a:r>
            <a:rPr lang="ru-RU" sz="1100" b="0" i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</a:p>
      </dsp:txBody>
      <dsp:txXfrm>
        <a:off x="4096292" y="5123986"/>
        <a:ext cx="3491909" cy="544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BDD21-10A8-41E0-BDDE-D35DA84FCC64}">
      <dsp:nvSpPr>
        <dsp:cNvPr id="0" name=""/>
        <dsp:cNvSpPr/>
      </dsp:nvSpPr>
      <dsp:spPr>
        <a:xfrm>
          <a:off x="-4911858" y="-752679"/>
          <a:ext cx="5850009" cy="585000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A1280-16E5-4D87-8592-392B7C03CCFB}">
      <dsp:nvSpPr>
        <dsp:cNvPr id="0" name=""/>
        <dsp:cNvSpPr/>
      </dsp:nvSpPr>
      <dsp:spPr>
        <a:xfrm>
          <a:off x="410471" y="271453"/>
          <a:ext cx="9559093" cy="54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2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методических рекомендаций по вопросам развития инклюзивной практики для педагогов  страны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471" y="271453"/>
        <a:ext cx="9559093" cy="543255"/>
      </dsp:txXfrm>
    </dsp:sp>
    <dsp:sp modelId="{BB00FF20-7352-4FF7-8D82-0914573EA99D}">
      <dsp:nvSpPr>
        <dsp:cNvPr id="0" name=""/>
        <dsp:cNvSpPr/>
      </dsp:nvSpPr>
      <dsp:spPr>
        <a:xfrm>
          <a:off x="70937" y="203546"/>
          <a:ext cx="679068" cy="6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7C190-55A9-419E-A5BD-A829130248DD}">
      <dsp:nvSpPr>
        <dsp:cNvPr id="0" name=""/>
        <dsp:cNvSpPr/>
      </dsp:nvSpPr>
      <dsp:spPr>
        <a:xfrm>
          <a:off x="799752" y="977967"/>
          <a:ext cx="9169813" cy="75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2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научных исследований, экспериментальной деятельности по проблеме инклюзивного образования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752" y="977967"/>
        <a:ext cx="9169813" cy="759470"/>
      </dsp:txXfrm>
    </dsp:sp>
    <dsp:sp modelId="{3642CFDC-F1FC-4474-8F85-E1ED47E5EC75}">
      <dsp:nvSpPr>
        <dsp:cNvPr id="0" name=""/>
        <dsp:cNvSpPr/>
      </dsp:nvSpPr>
      <dsp:spPr>
        <a:xfrm>
          <a:off x="523303" y="921007"/>
          <a:ext cx="679068" cy="6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5BB6-C604-4A2F-8A4C-7EE0B7ED8B0E}">
      <dsp:nvSpPr>
        <dsp:cNvPr id="0" name=""/>
        <dsp:cNvSpPr/>
      </dsp:nvSpPr>
      <dsp:spPr>
        <a:xfrm>
          <a:off x="919230" y="1802593"/>
          <a:ext cx="9050335" cy="73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209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и проведение курсов повышения квалификации и подготовка корпуса тренеров, готовящих специалистов для реализации инклюзивной практики на всех уровнях образования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9230" y="1802593"/>
        <a:ext cx="9050335" cy="739462"/>
      </dsp:txXfrm>
    </dsp:sp>
    <dsp:sp modelId="{96B2FDBA-5D1C-4747-A052-49F6B5A1AFCA}">
      <dsp:nvSpPr>
        <dsp:cNvPr id="0" name=""/>
        <dsp:cNvSpPr/>
      </dsp:nvSpPr>
      <dsp:spPr>
        <a:xfrm>
          <a:off x="597290" y="1841469"/>
          <a:ext cx="679068" cy="6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6DA46-1F93-4859-8CA7-6CAF3D6C6CB7}">
      <dsp:nvSpPr>
        <dsp:cNvPr id="0" name=""/>
        <dsp:cNvSpPr/>
      </dsp:nvSpPr>
      <dsp:spPr>
        <a:xfrm>
          <a:off x="799752" y="2715319"/>
          <a:ext cx="9169813" cy="54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2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Научно-методическое сопровождение деятельности ресурсных центров и методических кабинетов по реализацию инклюзивного образования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752" y="2715319"/>
        <a:ext cx="9169813" cy="543255"/>
      </dsp:txXfrm>
    </dsp:sp>
    <dsp:sp modelId="{4C08C3C7-491A-4270-8D73-3EE10240E3B7}">
      <dsp:nvSpPr>
        <dsp:cNvPr id="0" name=""/>
        <dsp:cNvSpPr/>
      </dsp:nvSpPr>
      <dsp:spPr>
        <a:xfrm>
          <a:off x="462431" y="2574039"/>
          <a:ext cx="679068" cy="6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09C2B-DF4C-4B8D-9F5F-3B776B52E9FF}">
      <dsp:nvSpPr>
        <dsp:cNvPr id="0" name=""/>
        <dsp:cNvSpPr/>
      </dsp:nvSpPr>
      <dsp:spPr>
        <a:xfrm>
          <a:off x="410471" y="3529941"/>
          <a:ext cx="9559093" cy="54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2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концепции развития инклюзивного образования, модели психолого-педагогического сопровождения обучающихся 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471" y="3529941"/>
        <a:ext cx="9559093" cy="543255"/>
      </dsp:txXfrm>
    </dsp:sp>
    <dsp:sp modelId="{2D01CC89-0FDA-436F-B4E0-DF12A1C7F91E}">
      <dsp:nvSpPr>
        <dsp:cNvPr id="0" name=""/>
        <dsp:cNvSpPr/>
      </dsp:nvSpPr>
      <dsp:spPr>
        <a:xfrm>
          <a:off x="90535" y="3426315"/>
          <a:ext cx="679068" cy="679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30B0-72C2-4BCE-8EEA-FCAA23C426CB}">
      <dsp:nvSpPr>
        <dsp:cNvPr id="0" name=""/>
        <dsp:cNvSpPr/>
      </dsp:nvSpPr>
      <dsp:spPr>
        <a:xfrm>
          <a:off x="0" y="60835"/>
          <a:ext cx="6432715" cy="152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по реализации обновленных учебных программ для детей с особыми образовательными потребностями</a:t>
          </a:r>
          <a:endParaRPr lang="ru-RU" sz="2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363" y="135198"/>
        <a:ext cx="6283989" cy="137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A5E2F-FB19-4C31-AC94-BBEEC7971959}">
      <dsp:nvSpPr>
        <dsp:cNvPr id="0" name=""/>
        <dsp:cNvSpPr/>
      </dsp:nvSpPr>
      <dsp:spPr>
        <a:xfrm>
          <a:off x="0" y="0"/>
          <a:ext cx="6269441" cy="1904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 по внедрению эффективных методик и технологий в процесс обучения детей с особыми образовательными потребностями</a:t>
          </a:r>
          <a:endParaRPr lang="en-US" sz="20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981" y="92981"/>
        <a:ext cx="6083479" cy="1718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5783-D15E-4B9F-B651-B36440C7E44F}">
      <dsp:nvSpPr>
        <dsp:cNvPr id="0" name=""/>
        <dsp:cNvSpPr/>
      </dsp:nvSpPr>
      <dsp:spPr>
        <a:xfrm>
          <a:off x="0" y="1025"/>
          <a:ext cx="5760640" cy="1343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по взаимодействию семьи, школы и органов по трудоустройству при выборе профессии детьми с ООП</a:t>
          </a:r>
        </a:p>
      </dsp:txBody>
      <dsp:txXfrm>
        <a:off x="65566" y="66591"/>
        <a:ext cx="5629508" cy="1211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7B22-A388-4A42-98E5-192FD37C42D6}">
      <dsp:nvSpPr>
        <dsp:cNvPr id="0" name=""/>
        <dsp:cNvSpPr/>
      </dsp:nvSpPr>
      <dsp:spPr>
        <a:xfrm>
          <a:off x="0" y="108013"/>
          <a:ext cx="5760640" cy="144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для администрации  школы по организации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образовательного процесса в инклюзивной среде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303" y="178316"/>
        <a:ext cx="5620034" cy="1299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7B22-A388-4A42-98E5-192FD37C42D6}">
      <dsp:nvSpPr>
        <dsp:cNvPr id="0" name=""/>
        <dsp:cNvSpPr/>
      </dsp:nvSpPr>
      <dsp:spPr>
        <a:xfrm>
          <a:off x="0" y="0"/>
          <a:ext cx="5760640" cy="1798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 по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составлению дифференцированных заданий СОР и СОЧ по учебным предметам начальной школы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в условиях инклюзии.</a:t>
          </a:r>
        </a:p>
      </dsp:txBody>
      <dsp:txXfrm>
        <a:off x="87793" y="87793"/>
        <a:ext cx="5585054" cy="1622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7B22-A388-4A42-98E5-192FD37C42D6}">
      <dsp:nvSpPr>
        <dsp:cNvPr id="0" name=""/>
        <dsp:cNvSpPr/>
      </dsp:nvSpPr>
      <dsp:spPr>
        <a:xfrm>
          <a:off x="0" y="0"/>
          <a:ext cx="5760640" cy="166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Методические рекомендации по повышению психолого-педагогической компетентности участников инклюзивного образовательного процесса  </a:t>
          </a:r>
        </a:p>
      </dsp:txBody>
      <dsp:txXfrm>
        <a:off x="81379" y="81379"/>
        <a:ext cx="5597882" cy="150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BA63-6F82-45E4-B6ED-6C6D8E11977E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50DE-BB0A-4D7E-8CAE-48150E2A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2BA2-D319-44AB-B730-E63FF28F6F20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B7C3-CEEE-4BD0-BDE3-BDEBF5961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0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32CD-A86C-42BD-A5DB-9CC755353A01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4133-97DB-442E-AA93-34A96C1BA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8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 object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71525"/>
            <a:ext cx="33528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500"/>
            <a:ext cx="1682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5061" y="3454984"/>
            <a:ext cx="9421876" cy="543560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CDB36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CEB315-9379-46F1-B10F-BB403A4F7A28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126F-1687-4F30-BF9C-C911BDA9A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8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BA63-6F82-45E4-B6ED-6C6D8E1197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50DE-BB0A-4D7E-8CAE-48150E2AA3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88F0-4939-41E6-B2B5-42B78B675C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5F87-38F3-4C8E-AA72-4E748F354E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8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8570-86DE-4188-8ED4-31BF9A9BE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6BED-C93D-4A0C-B06B-64A923AC33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7926-114C-48EC-A452-5540AEDB4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CE74-A286-4974-BD45-50CCE17EC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7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CF9D-65AF-4EF2-8AE2-81A8D64C00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E97D-FBCB-43B1-A24E-62A6103F17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2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B785-325B-41E0-9414-09B23D6E8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B7BD-E27C-4C79-A7EF-49C6647F55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5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DBBC-039C-428D-AA40-1823B4C366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B8BA-4892-4D4E-B5E8-5AA06AB7C1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9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88F0-4939-41E6-B2B5-42B78B675C87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5F87-38F3-4C8E-AA72-4E748F354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95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9DDB-0155-43DE-AD21-0E15557D05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2D3C-44AA-4E3E-A372-8E3A5D76C0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9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601-15E1-429B-A43A-D73BC53EE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E59F-7AEE-48AC-BFE8-CB2C1C520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7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2BA2-D319-44AB-B730-E63FF28F6F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B7C3-CEEE-4BD0-BDE3-BDEBF5961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6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32CD-A86C-42BD-A5DB-9CC755353A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4133-97DB-442E-AA93-34A96C1BAF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9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 object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71525"/>
            <a:ext cx="33528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500"/>
            <a:ext cx="16827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5061" y="3454984"/>
            <a:ext cx="9421876" cy="543560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CDB36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CEB315-9379-46F1-B10F-BB403A4F7A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126F-1687-4F30-BF9C-C911BDA9A98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8570-86DE-4188-8ED4-31BF9A9BEDF6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6BED-C93D-4A0C-B06B-64A923AC3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2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7926-114C-48EC-A452-5540AEDB4A2B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CE74-A286-4974-BD45-50CCE17E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CF9D-65AF-4EF2-8AE2-81A8D64C0092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E97D-FBCB-43B1-A24E-62A6103F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B785-325B-41E0-9414-09B23D6E839F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B7BD-E27C-4C79-A7EF-49C6647F5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0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DBBC-039C-428D-AA40-1823B4C36655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B8BA-4892-4D4E-B5E8-5AA06AB7C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9DDB-0155-43DE-AD21-0E15557D05F5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2D3C-44AA-4E3E-A372-8E3A5D76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601-15E1-429B-A43A-D73BC53EE145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E59F-7AEE-48AC-BFE8-CB2C1C520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5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F8FFE-5407-47AD-B991-9642FF6CA912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67E27-4BC7-44A4-9C1E-58272C976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F8FFE-5407-47AD-B991-9642FF6CA9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67E27-4BC7-44A4-9C1E-58272C9766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hyperlink" Target="https://iac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371600" y="3200400"/>
            <a:ext cx="9423400" cy="1570038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itchFamily="34" charset="0"/>
              </a:rPr>
              <a:t>Реализация приоритетов государственной политики в области инклюзивного образования</a:t>
            </a: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6729095" y="4770438"/>
            <a:ext cx="4743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 err="1" smtClean="0">
                <a:solidFill>
                  <a:srgbClr val="CDB36F"/>
                </a:solidFill>
                <a:latin typeface="Arial" pitchFamily="34" charset="0"/>
              </a:rPr>
              <a:t>Исмагулова</a:t>
            </a:r>
            <a:r>
              <a:rPr lang="ru-RU" altLang="ru-RU" sz="1600" b="1" i="1" dirty="0" smtClean="0">
                <a:solidFill>
                  <a:srgbClr val="CDB36F"/>
                </a:solidFill>
                <a:latin typeface="Arial" pitchFamily="34" charset="0"/>
              </a:rPr>
              <a:t> С.К.</a:t>
            </a:r>
            <a:r>
              <a:rPr lang="kk-KZ" altLang="ru-RU" sz="1600" b="1" i="1" dirty="0" smtClean="0">
                <a:solidFill>
                  <a:srgbClr val="CDB36F"/>
                </a:solidFill>
                <a:latin typeface="Arial" pitchFamily="34" charset="0"/>
              </a:rPr>
              <a:t>,</a:t>
            </a:r>
            <a:endParaRPr lang="kk-KZ" altLang="ru-RU" sz="1600" b="1" i="1" dirty="0">
              <a:solidFill>
                <a:srgbClr val="CDB36F"/>
              </a:solidFill>
              <a:latin typeface="Arial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kk-KZ" altLang="ru-RU" sz="1600" b="1" dirty="0">
                <a:solidFill>
                  <a:srgbClr val="CDB36F"/>
                </a:solidFill>
                <a:latin typeface="Arial" pitchFamily="34" charset="0"/>
              </a:rPr>
              <a:t>г</a:t>
            </a:r>
            <a:r>
              <a:rPr lang="kk-KZ" altLang="ru-RU" sz="1600" b="1" dirty="0" smtClean="0">
                <a:solidFill>
                  <a:srgbClr val="CDB36F"/>
                </a:solidFill>
                <a:latin typeface="Arial" pitchFamily="34" charset="0"/>
              </a:rPr>
              <a:t>л.эксперт </a:t>
            </a:r>
            <a:r>
              <a:rPr lang="kk-KZ" altLang="ru-RU" sz="1600" b="1" dirty="0">
                <a:solidFill>
                  <a:srgbClr val="CDB36F"/>
                </a:solidFill>
                <a:latin typeface="Arial" pitchFamily="34" charset="0"/>
              </a:rPr>
              <a:t>Центра развития </a:t>
            </a:r>
            <a:r>
              <a:rPr lang="kk-KZ" altLang="ru-RU" sz="1600" b="1" dirty="0" smtClean="0">
                <a:solidFill>
                  <a:srgbClr val="CDB36F"/>
                </a:solidFill>
                <a:latin typeface="Arial" pitchFamily="34" charset="0"/>
              </a:rPr>
              <a:t>инклюзивногообразования</a:t>
            </a:r>
            <a:endParaRPr lang="ru-RU" altLang="ru-RU" sz="1600" b="1" dirty="0">
              <a:solidFill>
                <a:srgbClr val="CDB36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57265"/>
              </p:ext>
            </p:extLst>
          </p:nvPr>
        </p:nvGraphicFramePr>
        <p:xfrm>
          <a:off x="623379" y="420347"/>
          <a:ext cx="576064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95160" y="458768"/>
            <a:ext cx="4787629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общеобразовательных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школ, методистам предлагаются методические рекомендации по организации образовательного процесса в инклюзивной среде. Пособие должно оказать действенную практическую помощь администрации и педагогическому коллективу организации образования в реализации принципа «образование для всех» в школьной среде.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3521528"/>
              </p:ext>
            </p:extLst>
          </p:nvPr>
        </p:nvGraphicFramePr>
        <p:xfrm>
          <a:off x="568716" y="2684061"/>
          <a:ext cx="576064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95159" y="2784899"/>
            <a:ext cx="4787629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Учителям начальных </a:t>
            </a:r>
            <a:r>
              <a:rPr lang="kk-KZ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классов предлагаются подходы к оцениванию учебных достижений обучающихся </a:t>
            </a:r>
            <a:r>
              <a:rPr lang="kk-KZ" sz="1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начальной школы в </a:t>
            </a:r>
            <a:r>
              <a:rPr lang="kk-KZ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условиях инклюзии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 а также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рекомендации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 составлению дифференцированных заданий СОР и СОЧ по учебным предметам начальной школы </a:t>
            </a:r>
            <a:r>
              <a:rPr lang="kk-KZ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учетом </a:t>
            </a:r>
            <a:r>
              <a:rPr lang="kk-KZ" sz="1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ООП и </a:t>
            </a:r>
            <a:r>
              <a:rPr lang="kk-KZ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индивидуальных возможностей обучающихся.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8716" y="4985343"/>
            <a:ext cx="5760640" cy="1636371"/>
            <a:chOff x="0" y="9906"/>
            <a:chExt cx="4320480" cy="163637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9906"/>
              <a:ext cx="4320480" cy="16363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79881" y="89787"/>
              <a:ext cx="4160718" cy="1476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Методические рекомендации по созданию дифференцированных заданий СОР и СОЧ по учебным предметам естественно-математического направления 5-9 классов в условиях инклюзии </a:t>
              </a:r>
              <a:endParaRPr lang="ru-RU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995159" y="4824619"/>
            <a:ext cx="4787629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Учителям </a:t>
            </a:r>
            <a:r>
              <a:rPr lang="kk-K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предлагаются </a:t>
            </a: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подходы к оцениванию учебных достижений обучающихся основной школы в условиях инклюзии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также методические рекомендации по составлению дифференцированных заданий СОР и СОЧ по учебным предметам естественно-математического направления 5-9 классов </a:t>
            </a: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учетом особых образовательных потребностей и индивидуальных возможностей обучающихся.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5096346"/>
              </p:ext>
            </p:extLst>
          </p:nvPr>
        </p:nvGraphicFramePr>
        <p:xfrm>
          <a:off x="782248" y="767996"/>
          <a:ext cx="576064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25149" y="1138150"/>
            <a:ext cx="432048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Участникам </a:t>
            </a:r>
            <a:r>
              <a:rPr lang="kk-K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инклюзивного </a:t>
            </a: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</a:t>
            </a:r>
            <a:r>
              <a:rPr lang="kk-K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предлагаются направления деятельности, направленные </a:t>
            </a: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 повышение  психолого-педагогической компетентности </a:t>
            </a:r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07721" y="3977640"/>
            <a:ext cx="5669280" cy="2084552"/>
            <a:chOff x="0" y="9906"/>
            <a:chExt cx="4320480" cy="163637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9906"/>
              <a:ext cx="4320480" cy="1636371"/>
            </a:xfrm>
            <a:prstGeom prst="roundRect">
              <a:avLst>
                <a:gd name="adj" fmla="val 1793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79881" y="89787"/>
              <a:ext cx="4160718" cy="1476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Рекомендации для педагогов, реализующих инклюзивную практику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в организациях образования страны в условиях </a:t>
              </a:r>
              <a:r>
                <a:rPr lang="ru-RU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дистанционного обучения</a:t>
              </a:r>
              <a:endParaRPr lang="ru-RU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25149" y="4382341"/>
            <a:ext cx="432048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Учителям и специалистам службы психолого-педагогического сопровождения даются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рекомендации по организации дистанционного обучения детей с ООП</a:t>
            </a:r>
            <a:endParaRPr lang="en-US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201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10;p73"/>
          <p:cNvSpPr>
            <a:spLocks/>
          </p:cNvSpPr>
          <p:nvPr/>
        </p:nvSpPr>
        <p:spPr bwMode="auto">
          <a:xfrm>
            <a:off x="2423161" y="1245526"/>
            <a:ext cx="746760" cy="576766"/>
          </a:xfrm>
          <a:custGeom>
            <a:avLst/>
            <a:gdLst>
              <a:gd name="T0" fmla="*/ 360294 w 12074"/>
              <a:gd name="T1" fmla="*/ 97668 h 11646"/>
              <a:gd name="T2" fmla="*/ 372542 w 12074"/>
              <a:gd name="T3" fmla="*/ 114509 h 11646"/>
              <a:gd name="T4" fmla="*/ 336192 w 12074"/>
              <a:gd name="T5" fmla="*/ 213149 h 11646"/>
              <a:gd name="T6" fmla="*/ 324844 w 12074"/>
              <a:gd name="T7" fmla="*/ 220814 h 11646"/>
              <a:gd name="T8" fmla="*/ 313496 w 12074"/>
              <a:gd name="T9" fmla="*/ 213149 h 11646"/>
              <a:gd name="T10" fmla="*/ 287413 w 12074"/>
              <a:gd name="T11" fmla="*/ 145134 h 11646"/>
              <a:gd name="T12" fmla="*/ 262448 w 12074"/>
              <a:gd name="T13" fmla="*/ 213149 h 11646"/>
              <a:gd name="T14" fmla="*/ 250235 w 12074"/>
              <a:gd name="T15" fmla="*/ 220814 h 11646"/>
              <a:gd name="T16" fmla="*/ 239751 w 12074"/>
              <a:gd name="T17" fmla="*/ 213149 h 11646"/>
              <a:gd name="T18" fmla="*/ 202285 w 12074"/>
              <a:gd name="T19" fmla="*/ 114509 h 11646"/>
              <a:gd name="T20" fmla="*/ 214029 w 12074"/>
              <a:gd name="T21" fmla="*/ 97668 h 11646"/>
              <a:gd name="T22" fmla="*/ 224981 w 12074"/>
              <a:gd name="T23" fmla="*/ 105441 h 11646"/>
              <a:gd name="T24" fmla="*/ 251100 w 12074"/>
              <a:gd name="T25" fmla="*/ 173455 h 11646"/>
              <a:gd name="T26" fmla="*/ 276065 w 12074"/>
              <a:gd name="T27" fmla="*/ 105441 h 11646"/>
              <a:gd name="T28" fmla="*/ 288242 w 12074"/>
              <a:gd name="T29" fmla="*/ 98639 h 11646"/>
              <a:gd name="T30" fmla="*/ 298762 w 12074"/>
              <a:gd name="T31" fmla="*/ 105441 h 11646"/>
              <a:gd name="T32" fmla="*/ 324844 w 12074"/>
              <a:gd name="T33" fmla="*/ 173455 h 11646"/>
              <a:gd name="T34" fmla="*/ 349846 w 12074"/>
              <a:gd name="T35" fmla="*/ 105441 h 11646"/>
              <a:gd name="T36" fmla="*/ 360294 w 12074"/>
              <a:gd name="T37" fmla="*/ 97668 h 11646"/>
              <a:gd name="T38" fmla="*/ 286261 w 12074"/>
              <a:gd name="T39" fmla="*/ 0 h 11646"/>
              <a:gd name="T40" fmla="*/ 138735 w 12074"/>
              <a:gd name="T41" fmla="*/ 147401 h 11646"/>
              <a:gd name="T42" fmla="*/ 173896 w 12074"/>
              <a:gd name="T43" fmla="*/ 241506 h 11646"/>
              <a:gd name="T44" fmla="*/ 148930 w 12074"/>
              <a:gd name="T45" fmla="*/ 267560 h 11646"/>
              <a:gd name="T46" fmla="*/ 132503 w 12074"/>
              <a:gd name="T47" fmla="*/ 263746 h 11646"/>
              <a:gd name="T48" fmla="*/ 108077 w 12074"/>
              <a:gd name="T49" fmla="*/ 274362 h 11646"/>
              <a:gd name="T50" fmla="*/ 26371 w 12074"/>
              <a:gd name="T51" fmla="*/ 354864 h 11646"/>
              <a:gd name="T52" fmla="*/ 54903 w 12074"/>
              <a:gd name="T53" fmla="*/ 419064 h 11646"/>
              <a:gd name="T54" fmla="*/ 79689 w 12074"/>
              <a:gd name="T55" fmla="*/ 408160 h 11646"/>
              <a:gd name="T56" fmla="*/ 160279 w 12074"/>
              <a:gd name="T57" fmla="*/ 326542 h 11646"/>
              <a:gd name="T58" fmla="*/ 167087 w 12074"/>
              <a:gd name="T59" fmla="*/ 285698 h 11646"/>
              <a:gd name="T60" fmla="*/ 193206 w 12074"/>
              <a:gd name="T61" fmla="*/ 260759 h 11646"/>
              <a:gd name="T62" fmla="*/ 287413 w 12074"/>
              <a:gd name="T63" fmla="*/ 295918 h 11646"/>
              <a:gd name="T64" fmla="*/ 434939 w 12074"/>
              <a:gd name="T65" fmla="*/ 148517 h 11646"/>
              <a:gd name="T66" fmla="*/ 286261 w 12074"/>
              <a:gd name="T67" fmla="*/ 0 h 116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3327718" y="1124055"/>
            <a:ext cx="415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https://nao.kz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0277;p73"/>
          <p:cNvGrpSpPr/>
          <p:nvPr/>
        </p:nvGrpSpPr>
        <p:grpSpPr>
          <a:xfrm>
            <a:off x="2593716" y="2297823"/>
            <a:ext cx="576204" cy="530391"/>
            <a:chOff x="266768" y="1721375"/>
            <a:chExt cx="397907" cy="397887"/>
          </a:xfrm>
          <a:solidFill>
            <a:srgbClr val="0070C0"/>
          </a:solidFill>
        </p:grpSpPr>
        <p:sp>
          <p:nvSpPr>
            <p:cNvPr id="5" name="Google Shape;10278;p7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  <p:sp>
          <p:nvSpPr>
            <p:cNvPr id="6" name="Google Shape;10279;p7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360197" y="2243440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cieubaedukz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0035;p73"/>
          <p:cNvGrpSpPr/>
          <p:nvPr/>
        </p:nvGrpSpPr>
        <p:grpSpPr>
          <a:xfrm>
            <a:off x="2601582" y="3470952"/>
            <a:ext cx="568338" cy="409702"/>
            <a:chOff x="-1199300" y="3279250"/>
            <a:chExt cx="293025" cy="206400"/>
          </a:xfrm>
          <a:solidFill>
            <a:srgbClr val="0070C0"/>
          </a:solidFill>
        </p:grpSpPr>
        <p:sp>
          <p:nvSpPr>
            <p:cNvPr id="9" name="Google Shape;10036;p73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  <p:sp>
          <p:nvSpPr>
            <p:cNvPr id="10" name="Google Shape;10037;p73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  <p:sp>
          <p:nvSpPr>
            <p:cNvPr id="11" name="Google Shape;10038;p73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  <p:sp>
          <p:nvSpPr>
            <p:cNvPr id="12" name="Google Shape;10039;p73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320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360197" y="3295879"/>
            <a:ext cx="3304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nao_pro@mail.ru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КОНТАКТЫ </a:t>
            </a:r>
            <a:r>
              <a:rPr lang="kk-KZ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ЦЕНТРА </a:t>
            </a:r>
            <a:r>
              <a:rPr lang="kk-KZ" alt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ИНКЛЮЗИВНОГО ОБРАЗОВАНИЯ НАО им. И. </a:t>
            </a:r>
            <a:r>
              <a:rPr lang="kk-KZ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АЛТЫНСАРИНА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1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Google Shape;507;p91"/>
          <p:cNvCxnSpPr>
            <a:cxnSpLocks noChangeShapeType="1"/>
          </p:cNvCxnSpPr>
          <p:nvPr/>
        </p:nvCxnSpPr>
        <p:spPr bwMode="auto">
          <a:xfrm>
            <a:off x="0" y="384175"/>
            <a:ext cx="121920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15092"/>
            <a:ext cx="151606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6155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5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Реализация приоритетов государственной политики в области инклюзивного образования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2155825" y="935717"/>
            <a:ext cx="21129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Послание Главы государства </a:t>
            </a:r>
            <a:r>
              <a:rPr lang="ru-RU" altLang="ru-RU" sz="1400" b="1" dirty="0" err="1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Касым-Жомарта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 </a:t>
            </a:r>
            <a:r>
              <a:rPr lang="ru-RU" altLang="ru-RU" sz="1400" b="1" dirty="0" err="1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Токаева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 народу Казахстана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sym typeface="Arial" pitchFamily="34" charset="0"/>
              </a:rPr>
              <a:t>от 1 сентября 2020 г.</a:t>
            </a:r>
          </a:p>
        </p:txBody>
      </p:sp>
      <p:sp>
        <p:nvSpPr>
          <p:cNvPr id="4102" name="Прямоугольник 13"/>
          <p:cNvSpPr>
            <a:spLocks noChangeArrowheads="1"/>
          </p:cNvSpPr>
          <p:nvPr/>
        </p:nvSpPr>
        <p:spPr bwMode="auto">
          <a:xfrm>
            <a:off x="406400" y="2361520"/>
            <a:ext cx="33702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</a:rPr>
              <a:t>Помимо решения насущных вопросов предстоит разработать и системные меры по обеспечению равенства возможностей для детей. Наши дети должны получать качественное образование вне зависимости от места проживания и языка обучения.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i="1" dirty="0">
              <a:latin typeface="Arial" panose="020B0604020202020204" pitchFamily="34" charset="0"/>
            </a:endParaRPr>
          </a:p>
        </p:txBody>
      </p:sp>
      <p:sp>
        <p:nvSpPr>
          <p:cNvPr id="4103" name="Прямоугольник 14"/>
          <p:cNvSpPr>
            <a:spLocks noChangeArrowheads="1"/>
          </p:cNvSpPr>
          <p:nvPr/>
        </p:nvSpPr>
        <p:spPr bwMode="auto">
          <a:xfrm>
            <a:off x="371475" y="4168095"/>
            <a:ext cx="3448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Государственная программа развития образования и науки Республики Казахстан на 2020 – 2025 годы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160838" y="742950"/>
            <a:ext cx="0" cy="5897563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21"/>
          <p:cNvSpPr>
            <a:spLocks noChangeArrowheads="1"/>
          </p:cNvSpPr>
          <p:nvPr/>
        </p:nvSpPr>
        <p:spPr bwMode="auto">
          <a:xfrm>
            <a:off x="492125" y="5084082"/>
            <a:ext cx="332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>
                <a:latin typeface="Arial" panose="020B0604020202020204" pitchFamily="34" charset="0"/>
              </a:rPr>
              <a:t>Одна из основных задач – обеспечение безопасной и комфортной среды обучения. В этой связи до 2025 года все школы должны создать условия для инклюзивного образования.</a:t>
            </a: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1310868922"/>
              </p:ext>
            </p:extLst>
          </p:nvPr>
        </p:nvGraphicFramePr>
        <p:xfrm>
          <a:off x="4268788" y="376011"/>
          <a:ext cx="7590622" cy="629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34478"/>
              </p:ext>
            </p:extLst>
          </p:nvPr>
        </p:nvGraphicFramePr>
        <p:xfrm>
          <a:off x="402431" y="397840"/>
          <a:ext cx="11452225" cy="62352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91000"/>
                <a:gridCol w="7261225"/>
              </a:tblGrid>
              <a:tr h="258896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Старая редакция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редакция</a:t>
                      </a:r>
                      <a:r>
                        <a:rPr lang="kk-K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 Республики Казахстан от 27 июля 2007 года «Об образовании»</a:t>
                      </a: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8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 (дети) с особыми образовательными потребностями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лица, которые испытывают постоянные или временные трудности в получении образования,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обусловленные здоровьем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нуждающиеся в специальных, общеобразовательных учебных программах и образовательных программах дополнительного образования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 (дети) с особыми образовательными потребностями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лица (дети), которые испытывают постоянные или временные потребности в специальных условиях для получения образования соответствующего уровня и дополнительного образования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676">
                <a:tc>
                  <a:txBody>
                    <a:bodyPr/>
                    <a:lstStyle/>
                    <a:p>
                      <a:pPr algn="just"/>
                      <a:r>
                        <a:rPr lang="kk-K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kk-K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старой редакции нет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психолого-педагогическое сопровождение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успешного обучения и развития лиц (детей) с особыми образовательными потребностями на основе оценки особых образовательных потребностей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19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старой редакции нет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 образования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обучения лиц (детей) с особыми образовательными потребностями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адаптируют образовательные программы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индивидуальными особенностями развития и потенциальными возможностями обучающихся и воспитанников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старой редакции нет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организации образования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порядке, установленном законами Республики Казахстан,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несет ответственность за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нарушение типовых правил приема на обучение в организации образования или </a:t>
                      </a:r>
                      <a:r>
                        <a:rPr lang="ru-RU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несоздание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специальных условий для получения образования</a:t>
                      </a:r>
                      <a:endPara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 Республики Казахстан от 11 июля 2002 года «О социальной и медико-педагогической коррекционной поддержке детей с ограниченными возможностями»</a:t>
                      </a: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8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Специальные образовательные условия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условия для получения специального образования, включая технические и иные вспомогательные средства, а также медицинские, социальные и иные услуги, без которых невозможно освоение образовательных программ детьми с ограниченными возможностями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Специальные условия для получения образования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условия, включающие специальные учебные и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индивидуально развивающие программы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методы обучения,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технические, учебные и иные средства, среду жизнедеятельности, 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психолого-педагогическое сопровождение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медицинские, социальные и иные услуги, без которых невозможно освоение образовательных программ детьми с ограниченными возможностями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48" name="Прямоугольник 2"/>
          <p:cNvSpPr>
            <a:spLocks noChangeArrowheads="1"/>
          </p:cNvSpPr>
          <p:nvPr/>
        </p:nvSpPr>
        <p:spPr bwMode="auto">
          <a:xfrm>
            <a:off x="620713" y="76200"/>
            <a:ext cx="1101566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50" b="1" dirty="0">
                <a:latin typeface="Arial" panose="020B0604020202020204" pitchFamily="34" charset="0"/>
              </a:rPr>
              <a:t>Изменения и дополнения в некоторые законодательные акты РК по вопросам инклюзивного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306513" y="171450"/>
            <a:ext cx="988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C7D3E6"/>
              </a:buClr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sym typeface="Roboto Condensed Light"/>
              </a:rPr>
              <a:t>Законодательство страны гарантирует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sym typeface="Roboto Condensed Light"/>
              </a:rPr>
              <a:t>«доступность образования всех уровней для населения с учетом интеллектуального развития, психофизиологических и индивидуальных особенностей каждого лица»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232801" y="1251751"/>
            <a:ext cx="0" cy="438359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850175" y="1296991"/>
            <a:ext cx="0" cy="4338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139797" y="1251751"/>
            <a:ext cx="26428" cy="428907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89263" y="1296991"/>
            <a:ext cx="1926616" cy="585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Дошкольное образование</a:t>
            </a: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112713" y="2069811"/>
            <a:ext cx="2003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Дети с ООП имеют  право на первоочередное зачисление в дошкольные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организации</a:t>
            </a:r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2307266" y="1296991"/>
            <a:ext cx="3317254" cy="585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Среднее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8783" y="2039033"/>
            <a:ext cx="344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В каждый класс могут быть интегрированы учащиеся с ООП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не более 2 учеников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Прямоугольник 11"/>
          <p:cNvSpPr>
            <a:spLocks noChangeArrowheads="1"/>
          </p:cNvSpPr>
          <p:nvPr/>
        </p:nvSpPr>
        <p:spPr bwMode="auto">
          <a:xfrm>
            <a:off x="6007327" y="1296991"/>
            <a:ext cx="2884487" cy="8318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Техническое и профессиональное образование</a:t>
            </a:r>
          </a:p>
        </p:txBody>
      </p:sp>
      <p:sp>
        <p:nvSpPr>
          <p:cNvPr id="6155" name="Прямоугольник 12"/>
          <p:cNvSpPr>
            <a:spLocks noChangeArrowheads="1"/>
          </p:cNvSpPr>
          <p:nvPr/>
        </p:nvSpPr>
        <p:spPr bwMode="auto">
          <a:xfrm>
            <a:off x="6248400" y="2362200"/>
            <a:ext cx="257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В Типовые правила внесены дополнения относительно приема лиц с ООП (аттестат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серии БТ).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156" name="Прямоугольник 13"/>
          <p:cNvSpPr>
            <a:spLocks noChangeArrowheads="1"/>
          </p:cNvSpPr>
          <p:nvPr/>
        </p:nvSpPr>
        <p:spPr bwMode="auto">
          <a:xfrm>
            <a:off x="9321800" y="1296988"/>
            <a:ext cx="2162175" cy="585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Высшее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6157" name="Прямоугольник 15"/>
          <p:cNvSpPr>
            <a:spLocks noChangeArrowheads="1"/>
          </p:cNvSpPr>
          <p:nvPr/>
        </p:nvSpPr>
        <p:spPr bwMode="auto">
          <a:xfrm>
            <a:off x="9166225" y="2128838"/>
            <a:ext cx="2447925" cy="20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Во всех образовательных программах педагогического направления рекомендуется включить модуль инклюзивного образования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Создаются центры по поддержке студентов с ООП и инвалидностью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58" name="Прямоугольник 16"/>
          <p:cNvSpPr>
            <a:spLocks noChangeArrowheads="1"/>
          </p:cNvSpPr>
          <p:nvPr/>
        </p:nvSpPr>
        <p:spPr bwMode="auto">
          <a:xfrm>
            <a:off x="112713" y="5688449"/>
            <a:ext cx="117892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Непрерывное образование важно, в первую очередь в связи с быстро меняющейся средой, требующей новых навыков, знаний. По разным оценкам до 66% существующих профессий исчезнут в ближайшие 10-20 лет, и в то же время более 47% профессий только появятся на рынке в ближайшие 5-10 лет. Согласно исследованиям, в странах Евросоюза на сегодняшний день зафиксировано почти двукратное увеличение доли взрослого населения (в возрасте 25-64 года), получающего непрерывное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3318378"/>
            <a:ext cx="2115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00" dirty="0" smtClean="0">
                <a:solidFill>
                  <a:srgbClr val="002060"/>
                </a:solidFill>
                <a:latin typeface="Arial" panose="020B0604020202020204" pitchFamily="34" charset="0"/>
              </a:rPr>
              <a:t>«</a:t>
            </a:r>
            <a:r>
              <a:rPr lang="ru-RU" sz="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утверждении правил оказания государственных услуг в сфере дошкольного </a:t>
            </a:r>
            <a:r>
              <a:rPr lang="ru-RU" sz="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образования» Приказ МОН РК от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19 июня 2020 года № 254.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7266" y="3247303"/>
            <a:ext cx="3423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При оценивании обучающихся с ООП учитель использует дифференцированные и/или индивидуальные задания, а также вносит изменения в критерии оценивания с учетом особенностей обучающегося, в том числе при реализации индивидуальных учебных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программ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265" y="2685365"/>
            <a:ext cx="3317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Об утверждении Типовых правил деятельности организаций образования соответствующих типов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Приказ Министра образования и науки Республики Казахстан от 30 октября 2018 года № 595.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37689" y="4804349"/>
            <a:ext cx="318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</a:t>
            </a:r>
            <a:r>
              <a:rPr lang="ru-RU" sz="800" dirty="0" err="1">
                <a:solidFill>
                  <a:srgbClr val="002060"/>
                </a:solidFill>
                <a:latin typeface="Arial" panose="020B0604020202020204" pitchFamily="34" charset="0"/>
              </a:rPr>
              <a:t>послесреднего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 образования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Приказ </a:t>
            </a:r>
            <a:r>
              <a:rPr lang="ru-RU" sz="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МОН РК от </a:t>
            </a:r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18 марта 2008 года № 125.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7327" y="3250998"/>
            <a:ext cx="3132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Об утверждении видов документов об образовании, форм документов об образовании государственного образца и правил их учета и выдачи, основных требований к содержанию документов об образовании собственного образца и правил их учета и выдачи, а также формы справки, выдаваемой лицам, не завершившим образование в организациях образования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Arial" panose="020B0604020202020204" pitchFamily="34" charset="0"/>
              </a:rPr>
              <a:t>Приказ Министра образования и науки Республики Казахстан от 28 января 2015 года № 39.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2"/>
          <p:cNvGrpSpPr>
            <a:grpSpLocks/>
          </p:cNvGrpSpPr>
          <p:nvPr/>
        </p:nvGrpSpPr>
        <p:grpSpPr bwMode="auto">
          <a:xfrm>
            <a:off x="365125" y="1020763"/>
            <a:ext cx="11461750" cy="5078131"/>
            <a:chOff x="313371" y="1080940"/>
            <a:chExt cx="5181176" cy="2517246"/>
          </a:xfrm>
        </p:grpSpPr>
        <p:grpSp>
          <p:nvGrpSpPr>
            <p:cNvPr id="7173" name="Google Shape;1162;p64"/>
            <p:cNvGrpSpPr>
              <a:grpSpLocks/>
            </p:cNvGrpSpPr>
            <p:nvPr/>
          </p:nvGrpSpPr>
          <p:grpSpPr bwMode="auto">
            <a:xfrm>
              <a:off x="2272931" y="1262743"/>
              <a:ext cx="1132114" cy="1045028"/>
              <a:chOff x="3161917" y="2170682"/>
              <a:chExt cx="458870" cy="404737"/>
            </a:xfrm>
          </p:grpSpPr>
          <p:sp>
            <p:nvSpPr>
              <p:cNvPr id="35" name="Google Shape;1163;p64"/>
              <p:cNvSpPr/>
              <p:nvPr/>
            </p:nvSpPr>
            <p:spPr>
              <a:xfrm>
                <a:off x="3162016" y="2170673"/>
                <a:ext cx="277194" cy="291671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13395" extrusionOk="0">
                    <a:moveTo>
                      <a:pt x="11294" y="0"/>
                    </a:moveTo>
                    <a:cubicBezTo>
                      <a:pt x="4442" y="46"/>
                      <a:pt x="0" y="7242"/>
                      <a:pt x="3019" y="13394"/>
                    </a:cubicBezTo>
                    <a:lnTo>
                      <a:pt x="4522" y="10915"/>
                    </a:lnTo>
                    <a:lnTo>
                      <a:pt x="7598" y="10835"/>
                    </a:lnTo>
                    <a:cubicBezTo>
                      <a:pt x="6531" y="8195"/>
                      <a:pt x="8436" y="5291"/>
                      <a:pt x="11294" y="5234"/>
                    </a:cubicBezTo>
                    <a:lnTo>
                      <a:pt x="12729" y="2606"/>
                    </a:lnTo>
                    <a:lnTo>
                      <a:pt x="11294" y="0"/>
                    </a:lnTo>
                    <a:close/>
                  </a:path>
                </a:pathLst>
              </a:custGeom>
              <a:ln>
                <a:solidFill>
                  <a:srgbClr val="5B9BD5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00"/>
              </a:p>
            </p:txBody>
          </p:sp>
          <p:sp>
            <p:nvSpPr>
              <p:cNvPr id="36" name="Google Shape;1164;p64"/>
              <p:cNvSpPr/>
              <p:nvPr/>
            </p:nvSpPr>
            <p:spPr>
              <a:xfrm>
                <a:off x="3420304" y="2170978"/>
                <a:ext cx="200406" cy="302947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13912" extrusionOk="0">
                    <a:moveTo>
                      <a:pt x="24" y="1"/>
                    </a:moveTo>
                    <a:lnTo>
                      <a:pt x="1447" y="2583"/>
                    </a:lnTo>
                    <a:lnTo>
                      <a:pt x="1" y="5246"/>
                    </a:lnTo>
                    <a:cubicBezTo>
                      <a:pt x="2893" y="5602"/>
                      <a:pt x="4488" y="8815"/>
                      <a:pt x="3008" y="11329"/>
                    </a:cubicBezTo>
                    <a:lnTo>
                      <a:pt x="4557" y="13854"/>
                    </a:lnTo>
                    <a:lnTo>
                      <a:pt x="7564" y="13911"/>
                    </a:lnTo>
                    <a:cubicBezTo>
                      <a:pt x="9171" y="11122"/>
                      <a:pt x="9206" y="7691"/>
                      <a:pt x="7679" y="4856"/>
                    </a:cubicBezTo>
                    <a:cubicBezTo>
                      <a:pt x="6141" y="2021"/>
                      <a:pt x="3237" y="184"/>
                      <a:pt x="24" y="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00">
                  <a:solidFill>
                    <a:srgbClr val="4472C4"/>
                  </a:solidFill>
                </a:endParaRPr>
              </a:p>
            </p:txBody>
          </p:sp>
          <p:sp>
            <p:nvSpPr>
              <p:cNvPr id="37" name="Google Shape;1165;p64"/>
              <p:cNvSpPr/>
              <p:nvPr/>
            </p:nvSpPr>
            <p:spPr>
              <a:xfrm>
                <a:off x="3233860" y="2417542"/>
                <a:ext cx="344093" cy="157874"/>
              </a:xfrm>
              <a:custGeom>
                <a:avLst/>
                <a:gdLst/>
                <a:ahLst/>
                <a:cxnLst/>
                <a:rect l="l" t="t" r="r" b="b"/>
                <a:pathLst>
                  <a:path w="15816" h="7248" extrusionOk="0">
                    <a:moveTo>
                      <a:pt x="4557" y="1"/>
                    </a:moveTo>
                    <a:lnTo>
                      <a:pt x="1515" y="81"/>
                    </a:lnTo>
                    <a:lnTo>
                      <a:pt x="0" y="2583"/>
                    </a:lnTo>
                    <a:cubicBezTo>
                      <a:pt x="1607" y="5372"/>
                      <a:pt x="4545" y="7140"/>
                      <a:pt x="7770" y="7243"/>
                    </a:cubicBezTo>
                    <a:cubicBezTo>
                      <a:pt x="7870" y="7246"/>
                      <a:pt x="7970" y="7248"/>
                      <a:pt x="8070" y="7248"/>
                    </a:cubicBezTo>
                    <a:cubicBezTo>
                      <a:pt x="11183" y="7248"/>
                      <a:pt x="14092" y="5691"/>
                      <a:pt x="15816" y="3088"/>
                    </a:cubicBezTo>
                    <a:lnTo>
                      <a:pt x="12832" y="3019"/>
                    </a:lnTo>
                    <a:lnTo>
                      <a:pt x="11260" y="471"/>
                    </a:lnTo>
                    <a:cubicBezTo>
                      <a:pt x="10437" y="1506"/>
                      <a:pt x="9252" y="2011"/>
                      <a:pt x="8072" y="2011"/>
                    </a:cubicBezTo>
                    <a:cubicBezTo>
                      <a:pt x="6699" y="2011"/>
                      <a:pt x="5334" y="1328"/>
                      <a:pt x="4557" y="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00">
                  <a:solidFill>
                    <a:srgbClr val="70AD47"/>
                  </a:solidFill>
                </a:endParaRPr>
              </a:p>
            </p:txBody>
          </p:sp>
        </p:grpSp>
        <p:cxnSp>
          <p:nvCxnSpPr>
            <p:cNvPr id="25" name="Прямая со стрелкой 24"/>
            <p:cNvCxnSpPr/>
            <p:nvPr/>
          </p:nvCxnSpPr>
          <p:spPr>
            <a:xfrm flipV="1">
              <a:off x="3350315" y="1438992"/>
              <a:ext cx="226766" cy="112531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2133959" y="1416958"/>
              <a:ext cx="260494" cy="113318"/>
            </a:xfrm>
            <a:prstGeom prst="straightConnector1">
              <a:avLst/>
            </a:prstGeom>
            <a:ln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856596" y="2307762"/>
              <a:ext cx="0" cy="242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177" name="TextBox 27"/>
            <p:cNvSpPr txBox="1">
              <a:spLocks noChangeArrowheads="1"/>
            </p:cNvSpPr>
            <p:nvPr/>
          </p:nvSpPr>
          <p:spPr bwMode="auto">
            <a:xfrm>
              <a:off x="3087740" y="1098358"/>
              <a:ext cx="2406807" cy="19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solidFill>
                    <a:srgbClr val="4472C4"/>
                  </a:solidFill>
                  <a:latin typeface="Arial" panose="020B0604020202020204" pitchFamily="34" charset="0"/>
                </a:rPr>
                <a:t>Разработка инклюзивной политики</a:t>
              </a:r>
            </a:p>
          </p:txBody>
        </p:sp>
        <p:sp>
          <p:nvSpPr>
            <p:cNvPr id="7178" name="TextBox 28"/>
            <p:cNvSpPr txBox="1">
              <a:spLocks noChangeArrowheads="1"/>
            </p:cNvSpPr>
            <p:nvPr/>
          </p:nvSpPr>
          <p:spPr bwMode="auto">
            <a:xfrm>
              <a:off x="313371" y="1080940"/>
              <a:ext cx="2449315" cy="19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k-KZ" altLang="ru-RU" sz="2000" b="1" dirty="0">
                  <a:solidFill>
                    <a:srgbClr val="5B9BD5"/>
                  </a:solidFill>
                  <a:latin typeface="Arial" panose="020B0604020202020204" pitchFamily="34" charset="0"/>
                </a:rPr>
                <a:t>Развитие инклюзивной практики</a:t>
              </a:r>
              <a:endParaRPr lang="ru-RU" altLang="ru-RU" sz="2000" b="1" dirty="0">
                <a:solidFill>
                  <a:srgbClr val="5B9BD5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9" name="TextBox 29"/>
            <p:cNvSpPr txBox="1">
              <a:spLocks noChangeArrowheads="1"/>
            </p:cNvSpPr>
            <p:nvPr/>
          </p:nvSpPr>
          <p:spPr bwMode="auto">
            <a:xfrm>
              <a:off x="1706333" y="2471697"/>
              <a:ext cx="2449315" cy="19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solidFill>
                    <a:srgbClr val="70AD47"/>
                  </a:solidFill>
                  <a:latin typeface="Arial" panose="020B0604020202020204" pitchFamily="34" charset="0"/>
                </a:rPr>
                <a:t>Формирование инклюзивной культуры</a:t>
              </a:r>
            </a:p>
          </p:txBody>
        </p:sp>
        <p:sp>
          <p:nvSpPr>
            <p:cNvPr id="7180" name="TextBox 30"/>
            <p:cNvSpPr txBox="1">
              <a:spLocks noChangeArrowheads="1"/>
            </p:cNvSpPr>
            <p:nvPr/>
          </p:nvSpPr>
          <p:spPr bwMode="auto">
            <a:xfrm>
              <a:off x="3688335" y="1521309"/>
              <a:ext cx="1806212" cy="85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 algn="just"/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Недостаточное обучение в соответствии с </a:t>
              </a:r>
              <a:r>
                <a:rPr lang="ru-RU" altLang="ru-RU" sz="1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экологией инклюзии </a:t>
              </a:r>
              <a:r>
                <a:rPr lang="ru-RU" altLang="ru-RU" sz="14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</a:rPr>
                <a:t>(фокус на потребности ребенка в организациях образования, а не на его диагноз)</a:t>
              </a:r>
              <a:endPara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Охват 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детей только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с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 НАРУШЕНИЯМИ ЗДОРОВЬЯ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Пренебрежение важности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СОЦИАЛИЗАЦИИ</a:t>
              </a:r>
            </a:p>
          </p:txBody>
        </p:sp>
        <p:sp>
          <p:nvSpPr>
            <p:cNvPr id="7181" name="TextBox 32"/>
            <p:cNvSpPr txBox="1">
              <a:spLocks noChangeArrowheads="1"/>
            </p:cNvSpPr>
            <p:nvPr/>
          </p:nvSpPr>
          <p:spPr bwMode="auto">
            <a:xfrm>
              <a:off x="313371" y="1473531"/>
              <a:ext cx="1868830" cy="100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НЕДОСТАТОЧНЫЙ </a:t>
              </a:r>
              <a:r>
                <a:rPr lang="ru-RU" alt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уровень компетентности</a:t>
              </a:r>
              <a:r>
                <a:rPr lang="ru-RU" altLang="ru-RU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педагогов для работы с </a:t>
              </a:r>
              <a:r>
                <a:rPr lang="ru-RU" altLang="ru-RU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детьми с разными особыми потребностями</a:t>
              </a:r>
              <a:endParaRPr lang="ru-RU" altLang="ru-RU" sz="14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ОТСУТСТВИЕ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ГИБКОСТИ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типовых учебных программ</a:t>
              </a:r>
              <a:endPara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НЕ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КОНКРЕТИЗИРОВАНЫ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МЕХАНИЗМЫ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психолого-педагогического сопровождения,         оценивания,        аттестации             обучающихся с ООП</a:t>
              </a:r>
            </a:p>
          </p:txBody>
        </p:sp>
        <p:sp>
          <p:nvSpPr>
            <p:cNvPr id="7182" name="TextBox 33"/>
            <p:cNvSpPr txBox="1">
              <a:spLocks noChangeArrowheads="1"/>
            </p:cNvSpPr>
            <p:nvPr/>
          </p:nvSpPr>
          <p:spPr bwMode="auto">
            <a:xfrm>
              <a:off x="1795133" y="2698047"/>
              <a:ext cx="2464654" cy="90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НЕДОСТАТОЧНЫЙ уровень развития </a:t>
              </a:r>
              <a:r>
                <a:rPr lang="ru-RU" altLang="ru-RU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инклюзивной культуры  </a:t>
              </a:r>
              <a:endParaRPr lang="ru-RU" altLang="ru-RU" sz="14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ИГНОРИРОВАНИЕ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важности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ПОЗИТИВНОГО ПСИХОЛОГИЧЕСКОГО КЛИМАТА</a:t>
              </a:r>
              <a:endParaRPr lang="ru-RU" altLang="ru-RU" sz="14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НЕДОСТАТОЧНОЕ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 продвижение принятия принципов инклюзивного образования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Отсутствие </a:t>
              </a:r>
              <a:r>
                <a:rPr lang="ru-RU" alt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СИСТЕМНОЙ ВЗАИМОСВЯЗИ </a:t>
              </a:r>
              <a:r>
                <a:rPr lang="ru-RU" altLang="ru-RU" sz="1400" dirty="0">
                  <a:solidFill>
                    <a:srgbClr val="0070C0"/>
                  </a:solidFill>
                  <a:latin typeface="Arial" panose="020B0604020202020204" pitchFamily="34" charset="0"/>
                </a:rPr>
                <a:t>с субъектами инклюзивного образования</a:t>
              </a:r>
            </a:p>
          </p:txBody>
        </p:sp>
      </p:grpSp>
      <p:sp>
        <p:nvSpPr>
          <p:cNvPr id="7171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ПРОБЛЕМЫ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cxnSp>
        <p:nvCxnSpPr>
          <p:cNvPr id="7172" name="Google Shape;507;p91"/>
          <p:cNvCxnSpPr>
            <a:cxnSpLocks noChangeShapeType="1"/>
          </p:cNvCxnSpPr>
          <p:nvPr/>
        </p:nvCxnSpPr>
        <p:spPr bwMode="auto">
          <a:xfrm>
            <a:off x="113054" y="701675"/>
            <a:ext cx="121920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Исследование состояния инклюзивного образования в организациях среднего образования Казахстана </a:t>
            </a:r>
          </a:p>
        </p:txBody>
      </p:sp>
      <p:cxnSp>
        <p:nvCxnSpPr>
          <p:cNvPr id="8195" name="Google Shape;507;p91"/>
          <p:cNvCxnSpPr>
            <a:cxnSpLocks noChangeShapeType="1"/>
          </p:cNvCxnSpPr>
          <p:nvPr/>
        </p:nvCxnSpPr>
        <p:spPr bwMode="auto">
          <a:xfrm>
            <a:off x="147638" y="384175"/>
            <a:ext cx="12044362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673725" y="384175"/>
            <a:ext cx="0" cy="647383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61913" y="1804411"/>
            <a:ext cx="2540000" cy="876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Доля дневных государственных общеобразовательных школ, подведомственных МИО, создавших условия для инклюзивного образования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-40596" y="1312668"/>
            <a:ext cx="12130087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0956" y="369888"/>
            <a:ext cx="5642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  <a:defRPr/>
            </a:pPr>
            <a:r>
              <a:rPr lang="ru-RU" sz="950" dirty="0">
                <a:solidFill>
                  <a:srgbClr val="0070C0"/>
                </a:solidFill>
                <a:latin typeface="Arial" panose="020B0604020202020204" pitchFamily="34" charset="0"/>
              </a:rPr>
              <a:t>анкетирование </a:t>
            </a:r>
            <a:r>
              <a:rPr lang="ru-RU" sz="950" b="1" dirty="0">
                <a:solidFill>
                  <a:srgbClr val="0070C0"/>
                </a:solidFill>
                <a:latin typeface="Arial" panose="020B0604020202020204" pitchFamily="34" charset="0"/>
              </a:rPr>
              <a:t>70685  </a:t>
            </a:r>
            <a:r>
              <a:rPr lang="ru-RU" sz="9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респондентов </a:t>
            </a:r>
            <a:r>
              <a:rPr lang="ru-RU" sz="950" dirty="0" smtClean="0">
                <a:solidFill>
                  <a:srgbClr val="0070C0"/>
                </a:solidFill>
                <a:latin typeface="Arial" panose="020B0604020202020204" pitchFamily="34" charset="0"/>
              </a:rPr>
              <a:t>из </a:t>
            </a:r>
            <a:r>
              <a:rPr lang="ru-RU" sz="950" dirty="0">
                <a:solidFill>
                  <a:srgbClr val="0070C0"/>
                </a:solidFill>
                <a:latin typeface="Arial" panose="020B0604020202020204" pitchFamily="34" charset="0"/>
              </a:rPr>
              <a:t>17 </a:t>
            </a:r>
            <a:r>
              <a:rPr lang="ru-RU" sz="95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регионов, в том числе 16763 педагогов из 701 школ, </a:t>
            </a:r>
            <a:r>
              <a:rPr lang="ru-RU" sz="950" dirty="0">
                <a:solidFill>
                  <a:srgbClr val="0070C0"/>
                </a:solidFill>
                <a:latin typeface="Arial" panose="020B0604020202020204" pitchFamily="34" charset="0"/>
              </a:rPr>
              <a:t>51412 родителей, 723 специалистов ПМПК и 1822 специалистов </a:t>
            </a:r>
            <a:r>
              <a:rPr lang="ru-RU" sz="95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КППК</a:t>
            </a:r>
            <a:r>
              <a:rPr lang="ru-RU" sz="9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;</a:t>
            </a:r>
            <a:endParaRPr lang="ru-RU" sz="95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ü"/>
              <a:defRPr/>
            </a:pPr>
            <a:r>
              <a:rPr lang="kk-KZ" sz="950" dirty="0">
                <a:solidFill>
                  <a:srgbClr val="0070C0"/>
                </a:solidFill>
                <a:latin typeface="Arial" panose="020B0604020202020204" pitchFamily="34" charset="0"/>
              </a:rPr>
              <a:t>интервью в 5-и регионах (СКО, ВКО, ЗКО, Карагандинская и Туркестанская области, </a:t>
            </a:r>
            <a:r>
              <a:rPr lang="kk-KZ" sz="950" b="1" dirty="0">
                <a:solidFill>
                  <a:srgbClr val="0070C0"/>
                </a:solidFill>
                <a:latin typeface="Arial" panose="020B0604020202020204" pitchFamily="34" charset="0"/>
              </a:rPr>
              <a:t>20 респондентов</a:t>
            </a:r>
            <a:r>
              <a:rPr lang="kk-KZ" sz="950" dirty="0">
                <a:solidFill>
                  <a:srgbClr val="0070C0"/>
                </a:solidFill>
                <a:latin typeface="Arial" panose="020B0604020202020204" pitchFamily="34" charset="0"/>
              </a:rPr>
              <a:t>);</a:t>
            </a:r>
          </a:p>
          <a:p>
            <a:pPr indent="-285750" algn="just">
              <a:buFont typeface="Wingdings" panose="05000000000000000000" pitchFamily="2" charset="2"/>
              <a:buChar char="ü"/>
              <a:defRPr/>
            </a:pPr>
            <a:r>
              <a:rPr lang="kk-KZ" sz="950" dirty="0">
                <a:solidFill>
                  <a:srgbClr val="0070C0"/>
                </a:solidFill>
                <a:latin typeface="Arial" panose="020B0604020202020204" pitchFamily="34" charset="0"/>
              </a:rPr>
              <a:t>анализ статистических данных (НОБД) за 2018, 2019, 2020 гг., законодательных документов РК. </a:t>
            </a:r>
            <a:endParaRPr lang="ru-RU" sz="950" dirty="0">
              <a:latin typeface="Arial" panose="020B0604020202020204" pitchFamily="34" charset="0"/>
            </a:endParaRPr>
          </a:p>
        </p:txBody>
      </p:sp>
      <p:sp>
        <p:nvSpPr>
          <p:cNvPr id="8204" name="Прямоугольник 35"/>
          <p:cNvSpPr>
            <a:spLocks noChangeArrowheads="1"/>
          </p:cNvSpPr>
          <p:nvPr/>
        </p:nvSpPr>
        <p:spPr bwMode="auto">
          <a:xfrm>
            <a:off x="720231" y="1288509"/>
            <a:ext cx="3924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СОСТОЯНИЕ ИНКЛЮЗИВНОЙ ПОЛИТИИКИ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kk-KZ" altLang="ru-RU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(анализ </a:t>
            </a:r>
            <a:r>
              <a:rPr lang="ru-RU" altLang="ru-RU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статистических 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данных </a:t>
            </a:r>
            <a:r>
              <a:rPr lang="ru-RU" altLang="ru-RU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НОБД</a:t>
            </a:r>
            <a:r>
              <a:rPr lang="kk-KZ" altLang="ru-RU" sz="1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endParaRPr lang="ru-RU" alt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00400"/>
              </p:ext>
            </p:extLst>
          </p:nvPr>
        </p:nvGraphicFramePr>
        <p:xfrm>
          <a:off x="2231572" y="2316149"/>
          <a:ext cx="3442153" cy="469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82689" y="1818882"/>
            <a:ext cx="2879910" cy="8617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 sz="119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</a:rPr>
              <a:t>Доля детей охваченных инклюзивным образованием в общеобразовательных организациях из числа детей с ограниченными возможностями в  развитии от 7 до 18 лет по региону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35360472"/>
              </p:ext>
            </p:extLst>
          </p:nvPr>
        </p:nvGraphicFramePr>
        <p:xfrm>
          <a:off x="123826" y="2478775"/>
          <a:ext cx="2174833" cy="275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913" y="6448036"/>
            <a:ext cx="28677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Данные НОБД (</a:t>
            </a:r>
            <a:r>
              <a:rPr lang="en-AU" sz="105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https://iac.kz/</a:t>
            </a:r>
            <a:r>
              <a:rPr lang="kk-KZ" sz="105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4486" y="15572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СОСТОЯНИЕ ИНКЛЮЗИВНОЙ КУЛЬТУРЫ </a:t>
            </a:r>
          </a:p>
          <a:p>
            <a:pPr algn="ctr"/>
            <a:r>
              <a:rPr lang="kk-KZ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kk-KZ" alt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анализ анкетирования родителей)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13622218"/>
              </p:ext>
            </p:extLst>
          </p:nvPr>
        </p:nvGraphicFramePr>
        <p:xfrm>
          <a:off x="5969392" y="2037865"/>
          <a:ext cx="2830285" cy="193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02087" y="4019301"/>
            <a:ext cx="3341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800" b="1" dirty="0">
                <a:latin typeface="Arial" panose="020B0604020202020204" pitchFamily="34" charset="0"/>
              </a:rPr>
              <a:t>Показатели мнений родителей о том, считают ли педагоги </a:t>
            </a:r>
          </a:p>
          <a:p>
            <a:pPr algn="ctr"/>
            <a:r>
              <a:rPr lang="kk-KZ" altLang="ru-RU" sz="800" b="1" dirty="0">
                <a:latin typeface="Arial" panose="020B0604020202020204" pitchFamily="34" charset="0"/>
              </a:rPr>
              <a:t>школы важным взаимодействие с родителями</a:t>
            </a:r>
            <a:endParaRPr lang="ru-RU" altLang="ru-RU" sz="800" b="1" dirty="0">
              <a:latin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82086117"/>
              </p:ext>
            </p:extLst>
          </p:nvPr>
        </p:nvGraphicFramePr>
        <p:xfrm>
          <a:off x="9411463" y="1975360"/>
          <a:ext cx="2754086" cy="192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002486" y="3896190"/>
            <a:ext cx="318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>
                <a:latin typeface="Arial" panose="020B0604020202020204" pitchFamily="34" charset="0"/>
              </a:rPr>
              <a:t>Показатели опроса родителей по </a:t>
            </a:r>
            <a:r>
              <a:rPr lang="ru-RU" altLang="ru-RU" sz="800" b="1" dirty="0" smtClean="0">
                <a:latin typeface="Arial" panose="020B0604020202020204" pitchFamily="34" charset="0"/>
              </a:rPr>
              <a:t>вопросу</a:t>
            </a:r>
          </a:p>
          <a:p>
            <a:pPr algn="ctr"/>
            <a:r>
              <a:rPr lang="ru-RU" altLang="ru-RU" sz="800" b="1" dirty="0" smtClean="0">
                <a:latin typeface="Arial" panose="020B0604020202020204" pitchFamily="34" charset="0"/>
              </a:rPr>
              <a:t> </a:t>
            </a:r>
            <a:r>
              <a:rPr lang="ru-RU" altLang="ru-RU" sz="800" b="1" dirty="0">
                <a:latin typeface="Arial" panose="020B0604020202020204" pitchFamily="34" charset="0"/>
              </a:rPr>
              <a:t>о доброжелательном отношении ко всем ученикам в школе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970426"/>
              </p:ext>
            </p:extLst>
          </p:nvPr>
        </p:nvGraphicFramePr>
        <p:xfrm>
          <a:off x="8987064" y="5060896"/>
          <a:ext cx="3102427" cy="138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689910" y="4482764"/>
            <a:ext cx="6475639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03687" y="44827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СОСТОЯНИЕ ИНКЛЮЗИВНОЙ ПРАКТИКИ </a:t>
            </a:r>
          </a:p>
          <a:p>
            <a:pPr algn="ctr"/>
            <a:r>
              <a:rPr lang="kk-KZ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kk-KZ" alt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анализ анкетирования педагогов)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97534" y="6338052"/>
            <a:ext cx="4195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>
                <a:latin typeface="Arial" panose="020B0604020202020204" pitchFamily="34" charset="0"/>
              </a:rPr>
              <a:t>Показатели результатов ответов на вопрос </a:t>
            </a:r>
            <a:endParaRPr lang="ru-RU" altLang="ru-RU" sz="8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altLang="ru-RU" sz="800" b="1" dirty="0" smtClean="0">
                <a:latin typeface="Arial" panose="020B0604020202020204" pitchFamily="34" charset="0"/>
              </a:rPr>
              <a:t>«</a:t>
            </a:r>
            <a:r>
              <a:rPr lang="ru-RU" altLang="ru-RU" sz="800" b="1" dirty="0">
                <a:latin typeface="Arial" panose="020B0604020202020204" pitchFamily="34" charset="0"/>
              </a:rPr>
              <a:t>Достаточно ли Ваших </a:t>
            </a:r>
            <a:r>
              <a:rPr lang="ru-RU" altLang="ru-RU" sz="800" b="1" dirty="0" smtClean="0">
                <a:latin typeface="Arial" panose="020B0604020202020204" pitchFamily="34" charset="0"/>
              </a:rPr>
              <a:t> профессиональных компетенций </a:t>
            </a:r>
          </a:p>
          <a:p>
            <a:pPr algn="ctr"/>
            <a:r>
              <a:rPr lang="ru-RU" altLang="ru-RU" sz="800" b="1" dirty="0" smtClean="0">
                <a:latin typeface="Arial" panose="020B0604020202020204" pitchFamily="34" charset="0"/>
              </a:rPr>
              <a:t>для определения причин трудностей в обучении?</a:t>
            </a:r>
            <a:r>
              <a:rPr lang="kk-KZ" altLang="ru-RU" sz="800" b="1" dirty="0" smtClean="0">
                <a:latin typeface="Arial" panose="020B0604020202020204" pitchFamily="34" charset="0"/>
              </a:rPr>
              <a:t>»</a:t>
            </a:r>
            <a:endParaRPr lang="ru-RU" altLang="ru-RU" sz="800" b="1" dirty="0">
              <a:latin typeface="Arial" panose="020B0604020202020204" pitchFamily="34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080552"/>
              </p:ext>
            </p:extLst>
          </p:nvPr>
        </p:nvGraphicFramePr>
        <p:xfrm>
          <a:off x="5802087" y="5094229"/>
          <a:ext cx="2716212" cy="148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562599" y="6381905"/>
            <a:ext cx="3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>
                <a:latin typeface="Arial" panose="020B0604020202020204" pitchFamily="34" charset="0"/>
              </a:rPr>
              <a:t>Показатели данных респондентов по </a:t>
            </a:r>
            <a:r>
              <a:rPr lang="ru-RU" altLang="ru-RU" sz="800" b="1" dirty="0" smtClean="0">
                <a:latin typeface="Arial" panose="020B0604020202020204" pitchFamily="34" charset="0"/>
              </a:rPr>
              <a:t>вопросу</a:t>
            </a:r>
          </a:p>
          <a:p>
            <a:pPr algn="ctr"/>
            <a:r>
              <a:rPr lang="ru-RU" altLang="ru-RU" sz="800" b="1" dirty="0" smtClean="0">
                <a:latin typeface="Arial" panose="020B0604020202020204" pitchFamily="34" charset="0"/>
              </a:rPr>
              <a:t> </a:t>
            </a:r>
            <a:r>
              <a:rPr lang="ru-RU" altLang="ru-RU" sz="800" b="1" dirty="0">
                <a:latin typeface="Arial" panose="020B0604020202020204" pitchFamily="34" charset="0"/>
              </a:rPr>
              <a:t>«Имеются ли в классе, в котором Вы преподаете, обучающиеся с </a:t>
            </a:r>
            <a:r>
              <a:rPr lang="ru-RU" altLang="ru-RU" sz="800" b="1" dirty="0" smtClean="0">
                <a:latin typeface="Arial" panose="020B0604020202020204" pitchFamily="34" charset="0"/>
              </a:rPr>
              <a:t>ООП?» </a:t>
            </a:r>
            <a:endParaRPr lang="ru-RU" altLang="ru-RU" sz="800" b="1" dirty="0">
              <a:latin typeface="Arial" panose="020B0604020202020204" pitchFamily="34" charset="0"/>
            </a:endParaRPr>
          </a:p>
        </p:txBody>
      </p:sp>
      <p:grpSp>
        <p:nvGrpSpPr>
          <p:cNvPr id="37" name="Group"/>
          <p:cNvGrpSpPr>
            <a:grpSpLocks/>
          </p:cNvGrpSpPr>
          <p:nvPr/>
        </p:nvGrpSpPr>
        <p:grpSpPr bwMode="auto">
          <a:xfrm>
            <a:off x="5689910" y="433615"/>
            <a:ext cx="860425" cy="804862"/>
            <a:chOff x="0" y="0"/>
            <a:chExt cx="7620038" cy="7689781"/>
          </a:xfrm>
        </p:grpSpPr>
        <p:sp>
          <p:nvSpPr>
            <p:cNvPr id="38" name="Shape"/>
            <p:cNvSpPr>
              <a:spLocks/>
            </p:cNvSpPr>
            <p:nvPr/>
          </p:nvSpPr>
          <p:spPr bwMode="auto">
            <a:xfrm>
              <a:off x="1913298" y="0"/>
              <a:ext cx="3795668" cy="4588424"/>
            </a:xfrm>
            <a:custGeom>
              <a:avLst/>
              <a:gdLst>
                <a:gd name="T0" fmla="*/ 333497583 w 21600"/>
                <a:gd name="T1" fmla="*/ 496805767 h 21189"/>
                <a:gd name="T2" fmla="*/ 333497583 w 21600"/>
                <a:gd name="T3" fmla="*/ 496805767 h 21189"/>
                <a:gd name="T4" fmla="*/ 333497583 w 21600"/>
                <a:gd name="T5" fmla="*/ 496805767 h 21189"/>
                <a:gd name="T6" fmla="*/ 333497583 w 21600"/>
                <a:gd name="T7" fmla="*/ 496805767 h 211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189" extrusionOk="0">
                  <a:moveTo>
                    <a:pt x="10783" y="0"/>
                  </a:moveTo>
                  <a:lnTo>
                    <a:pt x="0" y="5033"/>
                  </a:lnTo>
                  <a:lnTo>
                    <a:pt x="0" y="15113"/>
                  </a:lnTo>
                  <a:lnTo>
                    <a:pt x="3632" y="16810"/>
                  </a:lnTo>
                  <a:cubicBezTo>
                    <a:pt x="3902" y="16931"/>
                    <a:pt x="4235" y="16910"/>
                    <a:pt x="4479" y="16756"/>
                  </a:cubicBezTo>
                  <a:cubicBezTo>
                    <a:pt x="4735" y="16594"/>
                    <a:pt x="4839" y="16320"/>
                    <a:pt x="4740" y="16070"/>
                  </a:cubicBezTo>
                  <a:cubicBezTo>
                    <a:pt x="4386" y="14745"/>
                    <a:pt x="6004" y="13640"/>
                    <a:pt x="7551" y="14152"/>
                  </a:cubicBezTo>
                  <a:cubicBezTo>
                    <a:pt x="8451" y="14449"/>
                    <a:pt x="8900" y="15121"/>
                    <a:pt x="8871" y="15790"/>
                  </a:cubicBezTo>
                  <a:cubicBezTo>
                    <a:pt x="8842" y="16446"/>
                    <a:pt x="8349" y="17084"/>
                    <a:pt x="7442" y="17319"/>
                  </a:cubicBezTo>
                  <a:cubicBezTo>
                    <a:pt x="7117" y="17367"/>
                    <a:pt x="6868" y="17579"/>
                    <a:pt x="6823" y="17845"/>
                  </a:cubicBezTo>
                  <a:cubicBezTo>
                    <a:pt x="6777" y="18117"/>
                    <a:pt x="6956" y="18382"/>
                    <a:pt x="7264" y="18496"/>
                  </a:cubicBezTo>
                  <a:lnTo>
                    <a:pt x="10803" y="20131"/>
                  </a:lnTo>
                  <a:lnTo>
                    <a:pt x="14343" y="18464"/>
                  </a:lnTo>
                  <a:cubicBezTo>
                    <a:pt x="14777" y="18238"/>
                    <a:pt x="15342" y="18269"/>
                    <a:pt x="15734" y="18540"/>
                  </a:cubicBezTo>
                  <a:cubicBezTo>
                    <a:pt x="16067" y="18770"/>
                    <a:pt x="16211" y="19133"/>
                    <a:pt x="16105" y="19477"/>
                  </a:cubicBezTo>
                  <a:cubicBezTo>
                    <a:pt x="15724" y="20638"/>
                    <a:pt x="17254" y="21600"/>
                    <a:pt x="18544" y="21011"/>
                  </a:cubicBezTo>
                  <a:cubicBezTo>
                    <a:pt x="19180" y="20721"/>
                    <a:pt x="19450" y="20193"/>
                    <a:pt x="19391" y="19691"/>
                  </a:cubicBezTo>
                  <a:cubicBezTo>
                    <a:pt x="19328" y="19158"/>
                    <a:pt x="18896" y="18658"/>
                    <a:pt x="18153" y="18489"/>
                  </a:cubicBezTo>
                  <a:cubicBezTo>
                    <a:pt x="17720" y="18375"/>
                    <a:pt x="17406" y="18071"/>
                    <a:pt x="17343" y="17705"/>
                  </a:cubicBezTo>
                  <a:cubicBezTo>
                    <a:pt x="17277" y="17318"/>
                    <a:pt x="17503" y="16937"/>
                    <a:pt x="17917" y="16738"/>
                  </a:cubicBezTo>
                  <a:lnTo>
                    <a:pt x="21600" y="15025"/>
                  </a:lnTo>
                  <a:lnTo>
                    <a:pt x="21587" y="5016"/>
                  </a:lnTo>
                  <a:lnTo>
                    <a:pt x="1078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9" name="Shape"/>
            <p:cNvSpPr>
              <a:spLocks/>
            </p:cNvSpPr>
            <p:nvPr/>
          </p:nvSpPr>
          <p:spPr bwMode="auto">
            <a:xfrm>
              <a:off x="3006890" y="3315685"/>
              <a:ext cx="4613148" cy="4374096"/>
            </a:xfrm>
            <a:custGeom>
              <a:avLst/>
              <a:gdLst>
                <a:gd name="T0" fmla="*/ 494772028 w 21506"/>
                <a:gd name="T1" fmla="*/ 442886940 h 21600"/>
                <a:gd name="T2" fmla="*/ 494772028 w 21506"/>
                <a:gd name="T3" fmla="*/ 442886940 h 21600"/>
                <a:gd name="T4" fmla="*/ 494772028 w 21506"/>
                <a:gd name="T5" fmla="*/ 442886940 h 21600"/>
                <a:gd name="T6" fmla="*/ 494772028 w 21506"/>
                <a:gd name="T7" fmla="*/ 44288694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6" h="21600" extrusionOk="0">
                  <a:moveTo>
                    <a:pt x="3938" y="5431"/>
                  </a:moveTo>
                  <a:lnTo>
                    <a:pt x="6802" y="3674"/>
                  </a:lnTo>
                  <a:cubicBezTo>
                    <a:pt x="7007" y="3531"/>
                    <a:pt x="7273" y="3530"/>
                    <a:pt x="7479" y="3671"/>
                  </a:cubicBezTo>
                  <a:cubicBezTo>
                    <a:pt x="7711" y="3830"/>
                    <a:pt x="7817" y="4130"/>
                    <a:pt x="7742" y="4411"/>
                  </a:cubicBezTo>
                  <a:cubicBezTo>
                    <a:pt x="7421" y="5949"/>
                    <a:pt x="8980" y="7165"/>
                    <a:pt x="10270" y="6381"/>
                  </a:cubicBezTo>
                  <a:cubicBezTo>
                    <a:pt x="10938" y="5975"/>
                    <a:pt x="11205" y="5233"/>
                    <a:pt x="11109" y="4542"/>
                  </a:cubicBezTo>
                  <a:cubicBezTo>
                    <a:pt x="11017" y="3883"/>
                    <a:pt x="10595" y="3283"/>
                    <a:pt x="9898" y="3065"/>
                  </a:cubicBezTo>
                  <a:cubicBezTo>
                    <a:pt x="9640" y="2974"/>
                    <a:pt x="9463" y="2722"/>
                    <a:pt x="9455" y="2434"/>
                  </a:cubicBezTo>
                  <a:cubicBezTo>
                    <a:pt x="9449" y="2187"/>
                    <a:pt x="9570" y="1956"/>
                    <a:pt x="9772" y="1831"/>
                  </a:cubicBezTo>
                  <a:lnTo>
                    <a:pt x="12750" y="0"/>
                  </a:lnTo>
                  <a:lnTo>
                    <a:pt x="21506" y="5444"/>
                  </a:lnTo>
                  <a:lnTo>
                    <a:pt x="21506" y="16219"/>
                  </a:lnTo>
                  <a:lnTo>
                    <a:pt x="12699" y="21600"/>
                  </a:lnTo>
                  <a:lnTo>
                    <a:pt x="3935" y="16235"/>
                  </a:lnTo>
                  <a:lnTo>
                    <a:pt x="3948" y="12561"/>
                  </a:lnTo>
                  <a:cubicBezTo>
                    <a:pt x="3949" y="12159"/>
                    <a:pt x="3724" y="11795"/>
                    <a:pt x="3375" y="11637"/>
                  </a:cubicBezTo>
                  <a:cubicBezTo>
                    <a:pt x="3015" y="11473"/>
                    <a:pt x="2597" y="11561"/>
                    <a:pt x="2323" y="11857"/>
                  </a:cubicBezTo>
                  <a:cubicBezTo>
                    <a:pt x="1538" y="12655"/>
                    <a:pt x="233" y="12215"/>
                    <a:pt x="28" y="11083"/>
                  </a:cubicBezTo>
                  <a:cubicBezTo>
                    <a:pt x="-94" y="10414"/>
                    <a:pt x="200" y="9834"/>
                    <a:pt x="666" y="9536"/>
                  </a:cubicBezTo>
                  <a:cubicBezTo>
                    <a:pt x="1168" y="9216"/>
                    <a:pt x="1849" y="9237"/>
                    <a:pt x="2335" y="9750"/>
                  </a:cubicBezTo>
                  <a:cubicBezTo>
                    <a:pt x="2601" y="10022"/>
                    <a:pt x="2991" y="10107"/>
                    <a:pt x="3336" y="9968"/>
                  </a:cubicBezTo>
                  <a:cubicBezTo>
                    <a:pt x="3695" y="9824"/>
                    <a:pt x="3939" y="9467"/>
                    <a:pt x="3955" y="9061"/>
                  </a:cubicBezTo>
                  <a:lnTo>
                    <a:pt x="3938" y="543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0" name="Shape"/>
            <p:cNvSpPr>
              <a:spLocks/>
            </p:cNvSpPr>
            <p:nvPr/>
          </p:nvSpPr>
          <p:spPr bwMode="auto">
            <a:xfrm>
              <a:off x="0" y="3089327"/>
              <a:ext cx="3786479" cy="4580013"/>
            </a:xfrm>
            <a:custGeom>
              <a:avLst/>
              <a:gdLst>
                <a:gd name="T0" fmla="*/ 332454366 w 21563"/>
                <a:gd name="T1" fmla="*/ 495781698 h 21155"/>
                <a:gd name="T2" fmla="*/ 332454366 w 21563"/>
                <a:gd name="T3" fmla="*/ 495781698 h 21155"/>
                <a:gd name="T4" fmla="*/ 332454366 w 21563"/>
                <a:gd name="T5" fmla="*/ 495781698 h 21155"/>
                <a:gd name="T6" fmla="*/ 332454366 w 21563"/>
                <a:gd name="T7" fmla="*/ 495781698 h 211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3" h="21155" extrusionOk="0">
                  <a:moveTo>
                    <a:pt x="21552" y="6134"/>
                  </a:moveTo>
                  <a:lnTo>
                    <a:pt x="21552" y="9430"/>
                  </a:lnTo>
                  <a:cubicBezTo>
                    <a:pt x="21543" y="9677"/>
                    <a:pt x="21361" y="9897"/>
                    <a:pt x="21083" y="9997"/>
                  </a:cubicBezTo>
                  <a:cubicBezTo>
                    <a:pt x="20832" y="10087"/>
                    <a:pt x="20540" y="10064"/>
                    <a:pt x="20315" y="9935"/>
                  </a:cubicBezTo>
                  <a:cubicBezTo>
                    <a:pt x="19966" y="9669"/>
                    <a:pt x="19560" y="9512"/>
                    <a:pt x="19142" y="9453"/>
                  </a:cubicBezTo>
                  <a:cubicBezTo>
                    <a:pt x="18751" y="9398"/>
                    <a:pt x="18352" y="9429"/>
                    <a:pt x="17990" y="9546"/>
                  </a:cubicBezTo>
                  <a:cubicBezTo>
                    <a:pt x="17212" y="9798"/>
                    <a:pt x="16646" y="10426"/>
                    <a:pt x="16716" y="11221"/>
                  </a:cubicBezTo>
                  <a:cubicBezTo>
                    <a:pt x="16780" y="11948"/>
                    <a:pt x="17357" y="12477"/>
                    <a:pt x="18078" y="12698"/>
                  </a:cubicBezTo>
                  <a:cubicBezTo>
                    <a:pt x="18798" y="12918"/>
                    <a:pt x="19656" y="12830"/>
                    <a:pt x="20299" y="12329"/>
                  </a:cubicBezTo>
                  <a:cubicBezTo>
                    <a:pt x="20494" y="12190"/>
                    <a:pt x="20764" y="12143"/>
                    <a:pt x="21013" y="12205"/>
                  </a:cubicBezTo>
                  <a:cubicBezTo>
                    <a:pt x="21371" y="12294"/>
                    <a:pt x="21600" y="12577"/>
                    <a:pt x="21558" y="12879"/>
                  </a:cubicBezTo>
                  <a:lnTo>
                    <a:pt x="21539" y="16078"/>
                  </a:lnTo>
                  <a:lnTo>
                    <a:pt x="10713" y="21155"/>
                  </a:lnTo>
                  <a:lnTo>
                    <a:pt x="0" y="16085"/>
                  </a:lnTo>
                  <a:lnTo>
                    <a:pt x="0" y="6025"/>
                  </a:lnTo>
                  <a:lnTo>
                    <a:pt x="10671" y="1068"/>
                  </a:lnTo>
                  <a:lnTo>
                    <a:pt x="14298" y="2785"/>
                  </a:lnTo>
                  <a:cubicBezTo>
                    <a:pt x="14740" y="2973"/>
                    <a:pt x="15279" y="2924"/>
                    <a:pt x="15659" y="2661"/>
                  </a:cubicBezTo>
                  <a:cubicBezTo>
                    <a:pt x="15975" y="2442"/>
                    <a:pt x="16129" y="2107"/>
                    <a:pt x="16067" y="1774"/>
                  </a:cubicBezTo>
                  <a:cubicBezTo>
                    <a:pt x="15614" y="575"/>
                    <a:pt x="17221" y="-445"/>
                    <a:pt x="18547" y="199"/>
                  </a:cubicBezTo>
                  <a:cubicBezTo>
                    <a:pt x="19845" y="830"/>
                    <a:pt x="19530" y="2423"/>
                    <a:pt x="18053" y="2693"/>
                  </a:cubicBezTo>
                  <a:cubicBezTo>
                    <a:pt x="17628" y="2823"/>
                    <a:pt x="17335" y="3141"/>
                    <a:pt x="17301" y="3508"/>
                  </a:cubicBezTo>
                  <a:cubicBezTo>
                    <a:pt x="17266" y="3892"/>
                    <a:pt x="17519" y="4255"/>
                    <a:pt x="17942" y="4429"/>
                  </a:cubicBezTo>
                  <a:lnTo>
                    <a:pt x="21552" y="613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" name="01"/>
            <p:cNvSpPr txBox="1">
              <a:spLocks noChangeArrowheads="1"/>
            </p:cNvSpPr>
            <p:nvPr/>
          </p:nvSpPr>
          <p:spPr bwMode="auto">
            <a:xfrm>
              <a:off x="2541247" y="455654"/>
              <a:ext cx="2550700" cy="290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>
              <a:spAutoFit/>
            </a:bodyPr>
            <a:lstStyle>
              <a:lvl1pPr defTabSz="82550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Sans-Semibold"/>
                </a:rPr>
                <a:t>A</a:t>
              </a:r>
              <a:endParaRPr lang="ru-RU" altLang="ru-RU" sz="18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Sans-Semibold"/>
              </a:endParaRPr>
            </a:p>
          </p:txBody>
        </p:sp>
        <p:sp>
          <p:nvSpPr>
            <p:cNvPr id="42" name="02"/>
            <p:cNvSpPr txBox="1">
              <a:spLocks noChangeArrowheads="1"/>
            </p:cNvSpPr>
            <p:nvPr/>
          </p:nvSpPr>
          <p:spPr bwMode="auto">
            <a:xfrm>
              <a:off x="1312009" y="4037668"/>
              <a:ext cx="1163124" cy="290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>
              <a:spAutoFit/>
            </a:bodyPr>
            <a:lstStyle>
              <a:lvl1pPr defTabSz="82550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Sans-Semibold"/>
                </a:rPr>
                <a:t>B</a:t>
              </a:r>
              <a:endParaRPr lang="ru-RU" altLang="ru-RU" sz="18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Sans-Semibold"/>
              </a:endParaRPr>
            </a:p>
          </p:txBody>
        </p:sp>
        <p:sp>
          <p:nvSpPr>
            <p:cNvPr id="43" name="03"/>
            <p:cNvSpPr txBox="1">
              <a:spLocks noChangeArrowheads="1"/>
            </p:cNvSpPr>
            <p:nvPr/>
          </p:nvSpPr>
          <p:spPr bwMode="auto">
            <a:xfrm>
              <a:off x="5191466" y="4037668"/>
              <a:ext cx="1163124" cy="290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>
              <a:spAutoFit/>
            </a:bodyPr>
            <a:lstStyle>
              <a:lvl1pPr defTabSz="825500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825500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8255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Sans-Semibold"/>
                </a:rPr>
                <a:t>C</a:t>
              </a:r>
              <a:endParaRPr lang="ru-RU" altLang="ru-RU" sz="18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Sans-Semibold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550335" y="400665"/>
            <a:ext cx="5763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Категория A  (</a:t>
            </a:r>
            <a:r>
              <a:rPr lang="ru-RU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Disabilities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): лица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 ОВ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или нарушениями здоровья </a:t>
            </a:r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Категория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В (</a:t>
            </a:r>
            <a:r>
              <a:rPr lang="ru-RU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Difficulties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): лица с поведенческими или эмоциональными проблемами и лица со специфическими трудностями в обучении </a:t>
            </a:r>
            <a:endParaRPr lang="ru-RU" sz="11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Категория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С (</a:t>
            </a:r>
            <a:r>
              <a:rPr lang="ru-RU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Disadvantages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</a:rPr>
              <a:t>): лица, у которых ООП появляются в силу социальных, психологических, экономических, лингвистических, </a:t>
            </a: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культурных причин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6829902"/>
              </p:ext>
            </p:extLst>
          </p:nvPr>
        </p:nvGraphicFramePr>
        <p:xfrm>
          <a:off x="1310007" y="960645"/>
          <a:ext cx="10029185" cy="434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ЦЕНТР ИНКЛЮЗИВНОГО ОБРАЗОВАНИЯ НАО им. И. АЛТЫНСАРИНА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cxnSp>
        <p:nvCxnSpPr>
          <p:cNvPr id="11268" name="Google Shape;507;p91"/>
          <p:cNvCxnSpPr>
            <a:cxnSpLocks noChangeShapeType="1"/>
          </p:cNvCxnSpPr>
          <p:nvPr/>
        </p:nvCxnSpPr>
        <p:spPr bwMode="auto">
          <a:xfrm>
            <a:off x="0" y="384175"/>
            <a:ext cx="12192000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2906713" y="525463"/>
            <a:ext cx="683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ОСНОВНЫЕ НАПРАВЛЕНИЯ ДЕЯТЕЛЬНОСТИ ЦЕНТРА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1270" name="Google Shape;10010;p73"/>
          <p:cNvSpPr>
            <a:spLocks/>
          </p:cNvSpPr>
          <p:nvPr/>
        </p:nvSpPr>
        <p:spPr bwMode="auto">
          <a:xfrm>
            <a:off x="6449399" y="5597764"/>
            <a:ext cx="505439" cy="537447"/>
          </a:xfrm>
          <a:custGeom>
            <a:avLst/>
            <a:gdLst>
              <a:gd name="T0" fmla="*/ 360294 w 12074"/>
              <a:gd name="T1" fmla="*/ 97668 h 11646"/>
              <a:gd name="T2" fmla="*/ 372542 w 12074"/>
              <a:gd name="T3" fmla="*/ 114509 h 11646"/>
              <a:gd name="T4" fmla="*/ 336192 w 12074"/>
              <a:gd name="T5" fmla="*/ 213149 h 11646"/>
              <a:gd name="T6" fmla="*/ 324844 w 12074"/>
              <a:gd name="T7" fmla="*/ 220814 h 11646"/>
              <a:gd name="T8" fmla="*/ 313496 w 12074"/>
              <a:gd name="T9" fmla="*/ 213149 h 11646"/>
              <a:gd name="T10" fmla="*/ 287413 w 12074"/>
              <a:gd name="T11" fmla="*/ 145134 h 11646"/>
              <a:gd name="T12" fmla="*/ 262448 w 12074"/>
              <a:gd name="T13" fmla="*/ 213149 h 11646"/>
              <a:gd name="T14" fmla="*/ 250235 w 12074"/>
              <a:gd name="T15" fmla="*/ 220814 h 11646"/>
              <a:gd name="T16" fmla="*/ 239751 w 12074"/>
              <a:gd name="T17" fmla="*/ 213149 h 11646"/>
              <a:gd name="T18" fmla="*/ 202285 w 12074"/>
              <a:gd name="T19" fmla="*/ 114509 h 11646"/>
              <a:gd name="T20" fmla="*/ 214029 w 12074"/>
              <a:gd name="T21" fmla="*/ 97668 h 11646"/>
              <a:gd name="T22" fmla="*/ 224981 w 12074"/>
              <a:gd name="T23" fmla="*/ 105441 h 11646"/>
              <a:gd name="T24" fmla="*/ 251100 w 12074"/>
              <a:gd name="T25" fmla="*/ 173455 h 11646"/>
              <a:gd name="T26" fmla="*/ 276065 w 12074"/>
              <a:gd name="T27" fmla="*/ 105441 h 11646"/>
              <a:gd name="T28" fmla="*/ 288242 w 12074"/>
              <a:gd name="T29" fmla="*/ 98639 h 11646"/>
              <a:gd name="T30" fmla="*/ 298762 w 12074"/>
              <a:gd name="T31" fmla="*/ 105441 h 11646"/>
              <a:gd name="T32" fmla="*/ 324844 w 12074"/>
              <a:gd name="T33" fmla="*/ 173455 h 11646"/>
              <a:gd name="T34" fmla="*/ 349846 w 12074"/>
              <a:gd name="T35" fmla="*/ 105441 h 11646"/>
              <a:gd name="T36" fmla="*/ 360294 w 12074"/>
              <a:gd name="T37" fmla="*/ 97668 h 11646"/>
              <a:gd name="T38" fmla="*/ 286261 w 12074"/>
              <a:gd name="T39" fmla="*/ 0 h 11646"/>
              <a:gd name="T40" fmla="*/ 138735 w 12074"/>
              <a:gd name="T41" fmla="*/ 147401 h 11646"/>
              <a:gd name="T42" fmla="*/ 173896 w 12074"/>
              <a:gd name="T43" fmla="*/ 241506 h 11646"/>
              <a:gd name="T44" fmla="*/ 148930 w 12074"/>
              <a:gd name="T45" fmla="*/ 267560 h 11646"/>
              <a:gd name="T46" fmla="*/ 132503 w 12074"/>
              <a:gd name="T47" fmla="*/ 263746 h 11646"/>
              <a:gd name="T48" fmla="*/ 108077 w 12074"/>
              <a:gd name="T49" fmla="*/ 274362 h 11646"/>
              <a:gd name="T50" fmla="*/ 26371 w 12074"/>
              <a:gd name="T51" fmla="*/ 354864 h 11646"/>
              <a:gd name="T52" fmla="*/ 54903 w 12074"/>
              <a:gd name="T53" fmla="*/ 419064 h 11646"/>
              <a:gd name="T54" fmla="*/ 79689 w 12074"/>
              <a:gd name="T55" fmla="*/ 408160 h 11646"/>
              <a:gd name="T56" fmla="*/ 160279 w 12074"/>
              <a:gd name="T57" fmla="*/ 326542 h 11646"/>
              <a:gd name="T58" fmla="*/ 167087 w 12074"/>
              <a:gd name="T59" fmla="*/ 285698 h 11646"/>
              <a:gd name="T60" fmla="*/ 193206 w 12074"/>
              <a:gd name="T61" fmla="*/ 260759 h 11646"/>
              <a:gd name="T62" fmla="*/ 287413 w 12074"/>
              <a:gd name="T63" fmla="*/ 295918 h 11646"/>
              <a:gd name="T64" fmla="*/ 434939 w 12074"/>
              <a:gd name="T65" fmla="*/ 148517 h 11646"/>
              <a:gd name="T66" fmla="*/ 286261 w 12074"/>
              <a:gd name="T67" fmla="*/ 0 h 116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83413" y="5604549"/>
            <a:ext cx="122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https://nao.kz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10277;p73"/>
          <p:cNvGrpSpPr/>
          <p:nvPr/>
        </p:nvGrpSpPr>
        <p:grpSpPr>
          <a:xfrm>
            <a:off x="6597763" y="6170639"/>
            <a:ext cx="385650" cy="435250"/>
            <a:chOff x="266768" y="1721375"/>
            <a:chExt cx="397907" cy="397887"/>
          </a:xfrm>
          <a:solidFill>
            <a:srgbClr val="0070C0"/>
          </a:solidFill>
        </p:grpSpPr>
        <p:sp>
          <p:nvSpPr>
            <p:cNvPr id="17" name="Google Shape;10278;p7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10279;p7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54838" y="6222106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A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cieubaedukz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0035;p73"/>
          <p:cNvGrpSpPr/>
          <p:nvPr/>
        </p:nvGrpSpPr>
        <p:grpSpPr>
          <a:xfrm>
            <a:off x="9794359" y="6175029"/>
            <a:ext cx="306438" cy="234627"/>
            <a:chOff x="-1199300" y="3279250"/>
            <a:chExt cx="293025" cy="206400"/>
          </a:xfrm>
          <a:solidFill>
            <a:srgbClr val="0070C0"/>
          </a:solidFill>
        </p:grpSpPr>
        <p:sp>
          <p:nvSpPr>
            <p:cNvPr id="21" name="Google Shape;10036;p73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0037;p73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10038;p73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039;p73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194925" y="6107475"/>
            <a:ext cx="1548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nao_pro@mail.ru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8629;p70"/>
          <p:cNvGrpSpPr/>
          <p:nvPr/>
        </p:nvGrpSpPr>
        <p:grpSpPr>
          <a:xfrm>
            <a:off x="9795997" y="5652089"/>
            <a:ext cx="290778" cy="288504"/>
            <a:chOff x="-32927950" y="3227275"/>
            <a:chExt cx="292225" cy="292225"/>
          </a:xfrm>
          <a:solidFill>
            <a:srgbClr val="0070C0"/>
          </a:solidFill>
        </p:grpSpPr>
        <p:sp>
          <p:nvSpPr>
            <p:cNvPr id="27" name="Google Shape;8630;p70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8631;p70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8632;p70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0" name="Google Shape;8633;p70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8634;p70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1277" name="Прямоугольник 31"/>
          <p:cNvSpPr>
            <a:spLocks noChangeArrowheads="1"/>
          </p:cNvSpPr>
          <p:nvPr/>
        </p:nvSpPr>
        <p:spPr bwMode="auto">
          <a:xfrm>
            <a:off x="10176474" y="5616795"/>
            <a:ext cx="1601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(7172) 72-58-79</a:t>
            </a:r>
            <a:endParaRPr lang="ru-RU" alt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78" name="Google Shape;700;p37"/>
          <p:cNvGrpSpPr>
            <a:grpSpLocks/>
          </p:cNvGrpSpPr>
          <p:nvPr/>
        </p:nvGrpSpPr>
        <p:grpSpPr bwMode="auto">
          <a:xfrm>
            <a:off x="1963756" y="3900014"/>
            <a:ext cx="411163" cy="422275"/>
            <a:chOff x="3951850" y="2985350"/>
            <a:chExt cx="407950" cy="416500"/>
          </a:xfrm>
        </p:grpSpPr>
        <p:sp>
          <p:nvSpPr>
            <p:cNvPr id="35" name="Google Shape;701;p37"/>
            <p:cNvSpPr/>
            <p:nvPr/>
          </p:nvSpPr>
          <p:spPr>
            <a:xfrm>
              <a:off x="3951850" y="2985350"/>
              <a:ext cx="315019" cy="314724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36" name="Google Shape;702;p37"/>
            <p:cNvSpPr/>
            <p:nvPr/>
          </p:nvSpPr>
          <p:spPr>
            <a:xfrm>
              <a:off x="3988078" y="3021364"/>
              <a:ext cx="240989" cy="242697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37" name="Google Shape;703;p37"/>
            <p:cNvSpPr/>
            <p:nvPr/>
          </p:nvSpPr>
          <p:spPr>
            <a:xfrm>
              <a:off x="4022730" y="3058943"/>
              <a:ext cx="86630" cy="82986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38" name="Google Shape;704;p37"/>
            <p:cNvSpPr/>
            <p:nvPr/>
          </p:nvSpPr>
          <p:spPr>
            <a:xfrm>
              <a:off x="4207015" y="3248403"/>
              <a:ext cx="152785" cy="153447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</p:grpSp>
      <p:sp>
        <p:nvSpPr>
          <p:cNvPr id="39" name="Google Shape;678;p37"/>
          <p:cNvSpPr/>
          <p:nvPr/>
        </p:nvSpPr>
        <p:spPr>
          <a:xfrm>
            <a:off x="2118880" y="2988676"/>
            <a:ext cx="384175" cy="515937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sz="2400" kern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grpSp>
        <p:nvGrpSpPr>
          <p:cNvPr id="11280" name="Google Shape;645;p37"/>
          <p:cNvGrpSpPr>
            <a:grpSpLocks/>
          </p:cNvGrpSpPr>
          <p:nvPr/>
        </p:nvGrpSpPr>
        <p:grpSpPr bwMode="auto">
          <a:xfrm>
            <a:off x="1987569" y="2083688"/>
            <a:ext cx="363538" cy="390525"/>
            <a:chOff x="616425" y="2329600"/>
            <a:chExt cx="361700" cy="388475"/>
          </a:xfrm>
        </p:grpSpPr>
        <p:sp>
          <p:nvSpPr>
            <p:cNvPr id="41" name="Google Shape;646;p3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2" name="Google Shape;647;p37"/>
            <p:cNvSpPr/>
            <p:nvPr/>
          </p:nvSpPr>
          <p:spPr>
            <a:xfrm>
              <a:off x="704876" y="2545946"/>
              <a:ext cx="184799" cy="0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3" name="Google Shape;648;p37"/>
            <p:cNvSpPr/>
            <p:nvPr/>
          </p:nvSpPr>
          <p:spPr>
            <a:xfrm>
              <a:off x="812280" y="2624905"/>
              <a:ext cx="31589" cy="31583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4" name="Google Shape;649;p37"/>
            <p:cNvSpPr/>
            <p:nvPr/>
          </p:nvSpPr>
          <p:spPr>
            <a:xfrm>
              <a:off x="750681" y="2569633"/>
              <a:ext cx="55281" cy="52113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5" name="Google Shape;650;p37"/>
            <p:cNvSpPr/>
            <p:nvPr/>
          </p:nvSpPr>
          <p:spPr>
            <a:xfrm>
              <a:off x="769634" y="2662805"/>
              <a:ext cx="23692" cy="23687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6" name="Google Shape;651;p37"/>
            <p:cNvSpPr/>
            <p:nvPr/>
          </p:nvSpPr>
          <p:spPr>
            <a:xfrm>
              <a:off x="799644" y="2503308"/>
              <a:ext cx="25272" cy="23688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7" name="Google Shape;652;p37"/>
            <p:cNvSpPr/>
            <p:nvPr/>
          </p:nvSpPr>
          <p:spPr>
            <a:xfrm>
              <a:off x="768054" y="2388030"/>
              <a:ext cx="58441" cy="0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  <p:sp>
          <p:nvSpPr>
            <p:cNvPr id="48" name="Google Shape;653;p37"/>
            <p:cNvSpPr/>
            <p:nvPr/>
          </p:nvSpPr>
          <p:spPr>
            <a:xfrm>
              <a:off x="769634" y="2455933"/>
              <a:ext cx="31589" cy="31583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</p:grpSp>
      <p:pic>
        <p:nvPicPr>
          <p:cNvPr id="50" name="Picture 6" descr="Книги Бесплатные Иконки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69" y="4789357"/>
            <a:ext cx="517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 Same Side Corner Rectangle 6">
            <a:extLst>
              <a:ext uri="{FF2B5EF4-FFF2-40B4-BE49-F238E27FC236}"/>
            </a:extLst>
          </p:cNvPr>
          <p:cNvSpPr/>
          <p:nvPr/>
        </p:nvSpPr>
        <p:spPr>
          <a:xfrm rot="2700000">
            <a:off x="1651052" y="1394458"/>
            <a:ext cx="160119" cy="37913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0049771"/>
              </p:ext>
            </p:extLst>
          </p:nvPr>
        </p:nvGraphicFramePr>
        <p:xfrm>
          <a:off x="663068" y="788978"/>
          <a:ext cx="6432715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63068" y="2671676"/>
            <a:ext cx="6336703" cy="1594503"/>
            <a:chOff x="-518108" y="-15839"/>
            <a:chExt cx="6120679" cy="133087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518108" y="-15839"/>
              <a:ext cx="6120679" cy="13308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388172" y="49129"/>
              <a:ext cx="5990743" cy="1200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spcAft>
                  <a:spcPts val="0"/>
                </a:spcAft>
              </a:pPr>
              <a:r>
                <a:rPr lang="ru-RU" sz="20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Методические рекомендации</a:t>
              </a:r>
            </a:p>
            <a:p>
              <a:pPr algn="ctr" defTabSz="800100">
                <a:spcAft>
                  <a:spcPts val="0"/>
                </a:spcAft>
              </a:pPr>
              <a:r>
                <a:rPr lang="ru-RU" sz="20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по сопровождению обучающихся с особыми образовательными потребностями в процессе обучения в общеобразовательной школе</a:t>
              </a:r>
              <a:endParaRPr lang="ru-RU" sz="2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65856965"/>
              </p:ext>
            </p:extLst>
          </p:nvPr>
        </p:nvGraphicFramePr>
        <p:xfrm>
          <a:off x="663068" y="4602480"/>
          <a:ext cx="6269441" cy="190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468904" y="4941180"/>
            <a:ext cx="4411581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Предлагаются виды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эффективных методик и технологий для внедрения в процесс обучения детей 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ООП,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даются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педагогов по адаптации эффективных методик и технологий в процессе обучения детей 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ООП.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63068" y="1"/>
            <a:ext cx="11144856" cy="5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 инклюзивного образования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8904" y="830292"/>
            <a:ext cx="441158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Возможности учебных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 обновленного содержания для реализации принципов дифференциации и индивидуализации в инклюзивной среде общеобразовательной школы, а также даются методические рекомендации для педагогов на основе опыта учителей начальной и основной школы по адаптации программного материала с учетом особых образовательных потребностей детей.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68904" y="2830274"/>
            <a:ext cx="4411581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педагогов и специалистов по организации службы психолого-педагогического сопровождения обучающихся с ООП в общеобразовательной школе, включающие рекомендации по взаимодействию с родителями, а также по пошаговому плану приема и сопровождения детей с ООП в организации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5730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6965655"/>
              </p:ext>
            </p:extLst>
          </p:nvPr>
        </p:nvGraphicFramePr>
        <p:xfrm>
          <a:off x="740728" y="512131"/>
          <a:ext cx="5760640" cy="134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86428" y="349317"/>
            <a:ext cx="4573256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Раскрывается роль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работы в общеобразовательной школе для трудоустройства выпускников. На основе мирового опыта успешной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обучающихся с ООП предлагаются пути эффективного взаимодействия семьи, школы и органов по трудоустройству при выборе профессии детьми с ООП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4991" y="2644952"/>
            <a:ext cx="5787139" cy="1744168"/>
            <a:chOff x="100520" y="55073"/>
            <a:chExt cx="6314607" cy="94597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0520" y="59787"/>
              <a:ext cx="6314607" cy="86533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02872" y="55073"/>
              <a:ext cx="6136408" cy="945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/>
              <a:endParaRPr lang="en-US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/>
              <a:r>
                <a:rPr lang="ru-RU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Методические рекомендации</a:t>
              </a:r>
              <a:endParaRPr lang="ru-RU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/>
              <a:r>
                <a:rPr lang="ru-RU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по составлению индивидуальных программ естественно-математического и гуманитарного образования в условиях инклюзии</a:t>
              </a:r>
              <a:endParaRPr lang="en-US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/>
              <a:endParaRPr lang="en-US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22300"/>
              <a:endParaRPr lang="ru-RU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250337" y="2644952"/>
            <a:ext cx="4509347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Педагогам 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специалистам службы психолого-педагогического сопровождения общеобразовательных школ предлагаются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разработке индивидуальных программ для обучающихся с ООП в разрезе предметов естественно-математического и общественно-гуманитарного образования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24991" y="4949009"/>
            <a:ext cx="5856651" cy="1368152"/>
            <a:chOff x="0" y="3898"/>
            <a:chExt cx="6390455" cy="10483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898"/>
              <a:ext cx="6390455" cy="1048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175" y="55073"/>
              <a:ext cx="6288105" cy="945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kk-KZ" sz="20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Методические рекомендации</a:t>
              </a:r>
              <a:endPara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kk-KZ" sz="20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по организации итоговой аттестации для детей с ООП</a:t>
              </a:r>
              <a:endParaRPr lang="ru-RU" sz="2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250338" y="4725144"/>
            <a:ext cx="4509348" cy="1828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kk-K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Раскрываются вопросы </a:t>
            </a: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оценивания учебных достижений обучающихся в соответствии с их особыми образовательными потребностями и индивидуальными возможностями. Для педагогов, реализующих инклюзивную практику, предлагаются методические рекомендации по организации итоговой аттестации обучающихся с особыми образовательными потребностями</a:t>
            </a:r>
            <a:r>
              <a:rPr lang="kk-K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557000" y="1856280"/>
            <a:ext cx="5629428" cy="12127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86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1812</Words>
  <Application>Microsoft Office PowerPoint</Application>
  <PresentationFormat>Широкоэкранный</PresentationFormat>
  <Paragraphs>168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 Unicode MS</vt:lpstr>
      <vt:lpstr>맑은 고딕</vt:lpstr>
      <vt:lpstr>Arial</vt:lpstr>
      <vt:lpstr>Calibri</vt:lpstr>
      <vt:lpstr>Calibri Light</vt:lpstr>
      <vt:lpstr>Open Sans SemiBold</vt:lpstr>
      <vt:lpstr>OpenSans-Semibold</vt:lpstr>
      <vt:lpstr>Roboto Condensed Light</vt:lpstr>
      <vt:lpstr>Tahoma</vt:lpstr>
      <vt:lpstr>Times New Roman</vt:lpstr>
      <vt:lpstr>Wingdings</vt:lpstr>
      <vt:lpstr>Тема Office</vt:lpstr>
      <vt:lpstr>1_Тема Office</vt:lpstr>
      <vt:lpstr>Реализация приоритетов государственной политики в области инклюзивного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они – уязвимое население 16-23   Подготовлено: Айгерим Мусабалинова</dc:title>
  <dc:creator>Aigerim Mussabalinova</dc:creator>
  <cp:lastModifiedBy>Бауыржан</cp:lastModifiedBy>
  <cp:revision>67</cp:revision>
  <cp:lastPrinted>2021-08-12T07:15:33Z</cp:lastPrinted>
  <dcterms:created xsi:type="dcterms:W3CDTF">2021-05-18T11:08:00Z</dcterms:created>
  <dcterms:modified xsi:type="dcterms:W3CDTF">2021-08-17T12:54:13Z</dcterms:modified>
</cp:coreProperties>
</file>